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745" r:id="rId4"/>
  </p:sldMasterIdLst>
  <p:notesMasterIdLst>
    <p:notesMasterId r:id="rId18"/>
  </p:notesMasterIdLst>
  <p:handoutMasterIdLst>
    <p:handoutMasterId r:id="rId19"/>
  </p:handoutMasterIdLst>
  <p:sldIdLst>
    <p:sldId id="320" r:id="rId5"/>
    <p:sldId id="256" r:id="rId6"/>
    <p:sldId id="309" r:id="rId7"/>
    <p:sldId id="296" r:id="rId8"/>
    <p:sldId id="278" r:id="rId9"/>
    <p:sldId id="310" r:id="rId10"/>
    <p:sldId id="317" r:id="rId11"/>
    <p:sldId id="326" r:id="rId12"/>
    <p:sldId id="325" r:id="rId13"/>
    <p:sldId id="328" r:id="rId14"/>
    <p:sldId id="318" r:id="rId15"/>
    <p:sldId id="314" r:id="rId16"/>
    <p:sldId id="31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15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3" autoAdjust="0"/>
    <p:restoredTop sz="95575" autoAdjust="0"/>
  </p:normalViewPr>
  <p:slideViewPr>
    <p:cSldViewPr snapToGrid="0">
      <p:cViewPr>
        <p:scale>
          <a:sx n="75" d="100"/>
          <a:sy n="75" d="100"/>
        </p:scale>
        <p:origin x="-320" y="-96"/>
      </p:cViewPr>
      <p:guideLst>
        <p:guide orient="horz" pos="2160"/>
        <p:guide pos="3840"/>
      </p:guideLst>
    </p:cSldViewPr>
  </p:slideViewPr>
  <p:outlineViewPr>
    <p:cViewPr>
      <p:scale>
        <a:sx n="33" d="100"/>
        <a:sy n="33" d="100"/>
      </p:scale>
      <p:origin x="0" y="3112"/>
    </p:cViewPr>
  </p:outlineViewPr>
  <p:notesTextViewPr>
    <p:cViewPr>
      <p:scale>
        <a:sx n="1" d="1"/>
        <a:sy n="1" d="1"/>
      </p:scale>
      <p:origin x="0" y="0"/>
    </p:cViewPr>
  </p:notesTextViewPr>
  <p:notesViewPr>
    <p:cSldViewPr snapToGrid="0">
      <p:cViewPr varScale="1">
        <p:scale>
          <a:sx n="62" d="100"/>
          <a:sy n="62" d="100"/>
        </p:scale>
        <p:origin x="2299" y="77"/>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2132FF3-00C3-45FE-8501-B8F9D1657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56D83E6F-356D-4DFE-9AA3-675AB04480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810618-3E38-4CD7-8875-0133B3A8EF5D}" type="datetimeFigureOut">
              <a:rPr lang="en-US" smtClean="0"/>
              <a:pPr/>
              <a:t>7/26/2024</a:t>
            </a:fld>
            <a:endParaRPr lang="en-US"/>
          </a:p>
        </p:txBody>
      </p:sp>
      <p:sp>
        <p:nvSpPr>
          <p:cNvPr id="4" name="Footer Placeholder 3">
            <a:extLst>
              <a:ext uri="{FF2B5EF4-FFF2-40B4-BE49-F238E27FC236}">
                <a16:creationId xmlns:a16="http://schemas.microsoft.com/office/drawing/2014/main" xmlns="" id="{76F9CB11-025B-45E9-A55D-3FB3C383EA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4ED03088-6A83-46E0-9E61-CCAF7C2285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C23264-6C96-4D2A-B867-76FEADB59940}" type="slidenum">
              <a:rPr lang="en-US" smtClean="0"/>
              <a:pPr/>
              <a:t>‹#›</a:t>
            </a:fld>
            <a:endParaRPr lang="en-US"/>
          </a:p>
        </p:txBody>
      </p:sp>
    </p:spTree>
    <p:extLst>
      <p:ext uri="{BB962C8B-B14F-4D97-AF65-F5344CB8AC3E}">
        <p14:creationId xmlns:p14="http://schemas.microsoft.com/office/powerpoint/2010/main" xmlns="" val="844353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FA7AE-61BF-43B4-B36F-68C449FF1070}" type="datetimeFigureOut">
              <a:rPr lang="en-US" smtClean="0"/>
              <a:pPr/>
              <a:t>7/26/2024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C81A1-5F9C-4C15-B6E5-49FBACAD249D}" type="slidenum">
              <a:rPr lang="en-US" smtClean="0"/>
              <a:pPr/>
              <a:t>‹#›</a:t>
            </a:fld>
            <a:endParaRPr lang="en-US"/>
          </a:p>
        </p:txBody>
      </p:sp>
    </p:spTree>
    <p:extLst>
      <p:ext uri="{BB962C8B-B14F-4D97-AF65-F5344CB8AC3E}">
        <p14:creationId xmlns:p14="http://schemas.microsoft.com/office/powerpoint/2010/main" xmlns="" val="3897367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81A707-0A4C-444E-BBAC-8F56E4534DF7}" type="slidenum">
              <a:rPr lang="en-US" smtClean="0"/>
              <a:pPr/>
              <a:t>1</a:t>
            </a:fld>
            <a:endParaRPr lang="en-US" dirty="0"/>
          </a:p>
        </p:txBody>
      </p:sp>
    </p:spTree>
    <p:extLst>
      <p:ext uri="{BB962C8B-B14F-4D97-AF65-F5344CB8AC3E}">
        <p14:creationId xmlns:p14="http://schemas.microsoft.com/office/powerpoint/2010/main" xmlns="" val="3301214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pPr/>
              <a:t>3</a:t>
            </a:fld>
            <a:endParaRPr lang="en-US"/>
          </a:p>
        </p:txBody>
      </p:sp>
    </p:spTree>
    <p:extLst>
      <p:ext uri="{BB962C8B-B14F-4D97-AF65-F5344CB8AC3E}">
        <p14:creationId xmlns:p14="http://schemas.microsoft.com/office/powerpoint/2010/main" xmlns="" val="2904720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pPr/>
              <a:t>4</a:t>
            </a:fld>
            <a:endParaRPr lang="en-US"/>
          </a:p>
        </p:txBody>
      </p:sp>
    </p:spTree>
    <p:extLst>
      <p:ext uri="{BB962C8B-B14F-4D97-AF65-F5344CB8AC3E}">
        <p14:creationId xmlns:p14="http://schemas.microsoft.com/office/powerpoint/2010/main" xmlns="" val="3956070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03AC3AA-9C47-4E0B-BAC0-E8DEA4AD5A4E}" type="slidenum">
              <a:rPr lang="en-US" smtClean="0"/>
              <a:pPr/>
              <a:t>5</a:t>
            </a:fld>
            <a:endParaRPr lang="en-US"/>
          </a:p>
        </p:txBody>
      </p:sp>
    </p:spTree>
    <p:extLst>
      <p:ext uri="{BB962C8B-B14F-4D97-AF65-F5344CB8AC3E}">
        <p14:creationId xmlns:p14="http://schemas.microsoft.com/office/powerpoint/2010/main" xmlns="" val="372960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pPr/>
              <a:t>7</a:t>
            </a:fld>
            <a:endParaRPr lang="en-US"/>
          </a:p>
        </p:txBody>
      </p:sp>
    </p:spTree>
    <p:extLst>
      <p:ext uri="{BB962C8B-B14F-4D97-AF65-F5344CB8AC3E}">
        <p14:creationId xmlns:p14="http://schemas.microsoft.com/office/powerpoint/2010/main" xmlns="" val="2904720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3118E17-E86B-4918-AC6E-373CA9D866B1}" type="slidenum">
              <a:rPr lang="en-US" smtClean="0"/>
              <a:pPr/>
              <a:t>11</a:t>
            </a:fld>
            <a:endParaRPr lang="en-US"/>
          </a:p>
        </p:txBody>
      </p:sp>
    </p:spTree>
    <p:extLst>
      <p:ext uri="{BB962C8B-B14F-4D97-AF65-F5344CB8AC3E}">
        <p14:creationId xmlns:p14="http://schemas.microsoft.com/office/powerpoint/2010/main" xmlns="" val="3956070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7C9B81F-C347-4BEF-BFDF-29C42F48304A}" type="datetimeFigureOut">
              <a:rPr lang="en-US" smtClean="0"/>
              <a:pPr/>
              <a:t>7/30/2024</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utside Layout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A48A0F1A-22FB-45FF-80D6-4FE63A63EE04}"/>
              </a:ext>
              <a:ext uri="{C183D7F6-B498-43B3-948B-1728B52AA6E4}">
                <adec:decorative xmlns:adec="http://schemas.microsoft.com/office/drawing/2017/decorative" xmlns="" val="1"/>
              </a:ext>
            </a:extLst>
          </p:cNvPr>
          <p:cNvSpPr/>
          <p:nvPr userDrawn="1"/>
        </p:nvSpPr>
        <p:spPr>
          <a:xfrm>
            <a:off x="0" y="2928769"/>
            <a:ext cx="12192000" cy="39292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150000"/>
              </a:lnSpc>
            </a:pPr>
            <a:endParaRPr lang="en-US" dirty="0"/>
          </a:p>
        </p:txBody>
      </p:sp>
      <p:sp>
        <p:nvSpPr>
          <p:cNvPr id="11" name="Title 1">
            <a:extLst>
              <a:ext uri="{FF2B5EF4-FFF2-40B4-BE49-F238E27FC236}">
                <a16:creationId xmlns:a16="http://schemas.microsoft.com/office/drawing/2014/main" xmlns="" id="{B0BD0440-9D47-4C93-95F9-EFC0FCF1C626}"/>
              </a:ext>
            </a:extLst>
          </p:cNvPr>
          <p:cNvSpPr>
            <a:spLocks noGrp="1"/>
          </p:cNvSpPr>
          <p:nvPr>
            <p:ph type="ctrTitle" hasCustomPrompt="1"/>
          </p:nvPr>
        </p:nvSpPr>
        <p:spPr>
          <a:xfrm>
            <a:off x="8393986" y="3154680"/>
            <a:ext cx="3502429" cy="2544585"/>
          </a:xfrm>
        </p:spPr>
        <p:txBody>
          <a:bodyPr vert="horz" anchor="b">
            <a:noAutofit/>
          </a:bodyPr>
          <a:lstStyle>
            <a:lvl1pPr algn="ctr">
              <a:lnSpc>
                <a:spcPct val="100000"/>
              </a:lnSpc>
              <a:defRPr sz="4000" b="0" cap="all" baseline="0">
                <a:solidFill>
                  <a:schemeClr val="bg1"/>
                </a:solidFill>
                <a:latin typeface="+mj-lt"/>
              </a:defRPr>
            </a:lvl1pPr>
          </a:lstStyle>
          <a:p>
            <a:r>
              <a:rPr lang="en-US" noProof="0" dirty="0"/>
              <a:t>Click to Add title</a:t>
            </a:r>
          </a:p>
        </p:txBody>
      </p:sp>
      <p:sp>
        <p:nvSpPr>
          <p:cNvPr id="14" name="Subtitle 2">
            <a:extLst>
              <a:ext uri="{FF2B5EF4-FFF2-40B4-BE49-F238E27FC236}">
                <a16:creationId xmlns:a16="http://schemas.microsoft.com/office/drawing/2014/main" xmlns="" id="{D62D81F5-56E3-4D39-96F6-6C09DF4C2835}"/>
              </a:ext>
            </a:extLst>
          </p:cNvPr>
          <p:cNvSpPr>
            <a:spLocks noGrp="1"/>
          </p:cNvSpPr>
          <p:nvPr>
            <p:ph type="subTitle" idx="1" hasCustomPrompt="1"/>
          </p:nvPr>
        </p:nvSpPr>
        <p:spPr>
          <a:xfrm>
            <a:off x="8393986" y="5762528"/>
            <a:ext cx="3502429" cy="399710"/>
          </a:xfrm>
        </p:spPr>
        <p:txBody>
          <a:bodyPr vert="horz">
            <a:normAutofit/>
          </a:bodyPr>
          <a:lstStyle>
            <a:lvl1pPr marL="0" indent="0" algn="ctr">
              <a:lnSpc>
                <a:spcPct val="100000"/>
              </a:lnSpc>
              <a:buNone/>
              <a:defRPr sz="1200" cap="all" spc="300" baseline="0">
                <a:solidFill>
                  <a:schemeClr val="bg1"/>
                </a:solidFill>
                <a:latin typeface="+mj-lt"/>
                <a:cs typeface="Arial" panose="020B0604020202020204" pitchFamily="34" charset="0"/>
              </a:defRPr>
            </a:lvl1pPr>
            <a:lvl2pPr marL="377190" indent="0" algn="ctr">
              <a:buNone/>
              <a:defRPr sz="1650"/>
            </a:lvl2pPr>
            <a:lvl3pPr marL="754380" indent="0" algn="ctr">
              <a:buNone/>
              <a:defRPr sz="1485"/>
            </a:lvl3pPr>
            <a:lvl4pPr marL="1131570" indent="0" algn="ctr">
              <a:buNone/>
              <a:defRPr sz="1320"/>
            </a:lvl4pPr>
            <a:lvl5pPr marL="1508760" indent="0" algn="ctr">
              <a:buNone/>
              <a:defRPr sz="1320"/>
            </a:lvl5pPr>
            <a:lvl6pPr marL="1885950" indent="0" algn="ctr">
              <a:buNone/>
              <a:defRPr sz="1320"/>
            </a:lvl6pPr>
            <a:lvl7pPr marL="2263140" indent="0" algn="ctr">
              <a:buNone/>
              <a:defRPr sz="1320"/>
            </a:lvl7pPr>
            <a:lvl8pPr marL="2640330" indent="0" algn="ctr">
              <a:buNone/>
              <a:defRPr sz="1320"/>
            </a:lvl8pPr>
            <a:lvl9pPr marL="3017520" indent="0" algn="ctr">
              <a:buNone/>
              <a:defRPr sz="1320"/>
            </a:lvl9pPr>
          </a:lstStyle>
          <a:p>
            <a:pPr lvl="0"/>
            <a:r>
              <a:rPr lang="en-US" noProof="0" dirty="0"/>
              <a:t>Click to add text</a:t>
            </a:r>
          </a:p>
        </p:txBody>
      </p:sp>
      <p:sp>
        <p:nvSpPr>
          <p:cNvPr id="6" name="Picture Placeholder 5">
            <a:extLst>
              <a:ext uri="{FF2B5EF4-FFF2-40B4-BE49-F238E27FC236}">
                <a16:creationId xmlns:a16="http://schemas.microsoft.com/office/drawing/2014/main" xmlns="" id="{3D023C27-C474-480F-BC7F-9C1AAFCAD96E}"/>
              </a:ext>
            </a:extLst>
          </p:cNvPr>
          <p:cNvSpPr>
            <a:spLocks noGrp="1"/>
          </p:cNvSpPr>
          <p:nvPr>
            <p:ph type="pic" sz="quarter" idx="15"/>
          </p:nvPr>
        </p:nvSpPr>
        <p:spPr>
          <a:xfrm>
            <a:off x="0" y="0"/>
            <a:ext cx="12192000" cy="2928769"/>
          </a:xfrm>
        </p:spPr>
        <p:txBody>
          <a:bodyPr/>
          <a:lstStyle>
            <a:lvl1pPr marL="0" indent="0" algn="ctr">
              <a:buNone/>
              <a:defRPr/>
            </a:lvl1pPr>
          </a:lstStyle>
          <a:p>
            <a:r>
              <a:rPr lang="en-US" dirty="0"/>
              <a:t>Click icon to add picture</a:t>
            </a:r>
          </a:p>
        </p:txBody>
      </p:sp>
      <p:sp>
        <p:nvSpPr>
          <p:cNvPr id="5" name="Text Placeholder 16">
            <a:extLst>
              <a:ext uri="{FF2B5EF4-FFF2-40B4-BE49-F238E27FC236}">
                <a16:creationId xmlns:a16="http://schemas.microsoft.com/office/drawing/2014/main" xmlns="" id="{51B54BE4-E4FF-CB9D-4AA3-438520D04D69}"/>
              </a:ext>
            </a:extLst>
          </p:cNvPr>
          <p:cNvSpPr>
            <a:spLocks noGrp="1"/>
          </p:cNvSpPr>
          <p:nvPr>
            <p:ph type="body" sz="quarter" idx="17" hasCustomPrompt="1"/>
          </p:nvPr>
        </p:nvSpPr>
        <p:spPr>
          <a:xfrm>
            <a:off x="272474" y="3154679"/>
            <a:ext cx="3513512" cy="392612"/>
          </a:xfrm>
        </p:spPr>
        <p:txBody>
          <a:bodyPr lIns="91440" anchor="ctr">
            <a:noAutofit/>
          </a:bodyPr>
          <a:lstStyle>
            <a:lvl1pPr marL="0" indent="0">
              <a:spcBef>
                <a:spcPts val="0"/>
              </a:spcBef>
              <a:buNone/>
              <a:defRPr sz="2400" b="0" cap="none" baseline="0">
                <a:solidFill>
                  <a:schemeClr val="bg1"/>
                </a:solidFill>
                <a:latin typeface="+mj-lt"/>
              </a:defRPr>
            </a:lvl1pPr>
          </a:lstStyle>
          <a:p>
            <a:pPr lvl="0"/>
            <a:r>
              <a:rPr lang="en-US" noProof="0" dirty="0"/>
              <a:t>Click to add text</a:t>
            </a:r>
          </a:p>
        </p:txBody>
      </p:sp>
      <p:sp>
        <p:nvSpPr>
          <p:cNvPr id="13" name="Text Placeholder 16">
            <a:extLst>
              <a:ext uri="{FF2B5EF4-FFF2-40B4-BE49-F238E27FC236}">
                <a16:creationId xmlns:a16="http://schemas.microsoft.com/office/drawing/2014/main" xmlns="" id="{E86030C3-0988-4616-B1A6-DC729760D6A1}"/>
              </a:ext>
            </a:extLst>
          </p:cNvPr>
          <p:cNvSpPr>
            <a:spLocks noGrp="1"/>
          </p:cNvSpPr>
          <p:nvPr>
            <p:ph type="body" sz="quarter" idx="14" hasCustomPrompt="1"/>
          </p:nvPr>
        </p:nvSpPr>
        <p:spPr>
          <a:xfrm>
            <a:off x="277091" y="3606501"/>
            <a:ext cx="3507408" cy="2992163"/>
          </a:xfrm>
        </p:spPr>
        <p:txBody>
          <a:bodyPr>
            <a:normAutofit/>
          </a:bodyPr>
          <a:lstStyle>
            <a:lvl1pPr marL="0" indent="0">
              <a:lnSpc>
                <a:spcPct val="150000"/>
              </a:lnSpc>
              <a:spcBef>
                <a:spcPts val="1200"/>
              </a:spcBef>
              <a:buNone/>
              <a:defRPr sz="1100">
                <a:solidFill>
                  <a:schemeClr val="bg1"/>
                </a:solidFill>
                <a:latin typeface="+mn-lt"/>
                <a:cs typeface="Arial" panose="020B0604020202020204" pitchFamily="34" charset="0"/>
              </a:defRPr>
            </a:lvl1pPr>
            <a:lvl2pPr marL="457200" indent="0">
              <a:lnSpc>
                <a:spcPct val="150000"/>
              </a:lnSpc>
              <a:spcBef>
                <a:spcPts val="1200"/>
              </a:spcBef>
              <a:buNone/>
              <a:defRPr sz="1100">
                <a:solidFill>
                  <a:schemeClr val="bg1"/>
                </a:solidFill>
                <a:latin typeface="+mn-lt"/>
                <a:cs typeface="Arial" panose="020B0604020202020204" pitchFamily="34" charset="0"/>
              </a:defRPr>
            </a:lvl2pPr>
            <a:lvl3pPr marL="914400" indent="0">
              <a:lnSpc>
                <a:spcPct val="150000"/>
              </a:lnSpc>
              <a:spcBef>
                <a:spcPts val="1200"/>
              </a:spcBef>
              <a:buNone/>
              <a:defRPr sz="1100">
                <a:solidFill>
                  <a:schemeClr val="bg1"/>
                </a:solidFill>
                <a:latin typeface="+mn-lt"/>
                <a:cs typeface="Arial" panose="020B0604020202020204" pitchFamily="34" charset="0"/>
              </a:defRPr>
            </a:lvl3pPr>
            <a:lvl4pPr marL="1371600" indent="0">
              <a:lnSpc>
                <a:spcPct val="150000"/>
              </a:lnSpc>
              <a:spcBef>
                <a:spcPts val="1200"/>
              </a:spcBef>
              <a:buNone/>
              <a:defRPr sz="1100">
                <a:solidFill>
                  <a:schemeClr val="bg1"/>
                </a:solidFill>
                <a:latin typeface="+mn-lt"/>
                <a:cs typeface="Arial" panose="020B0604020202020204" pitchFamily="34" charset="0"/>
              </a:defRPr>
            </a:lvl4pPr>
            <a:lvl5pPr marL="1828800" indent="0">
              <a:lnSpc>
                <a:spcPct val="150000"/>
              </a:lnSpc>
              <a:spcBef>
                <a:spcPts val="1200"/>
              </a:spcBef>
              <a:buNone/>
              <a:defRPr sz="1100">
                <a:solidFill>
                  <a:schemeClr val="bg1"/>
                </a:solidFill>
                <a:latin typeface="+mn-lt"/>
                <a:cs typeface="Arial" panose="020B0604020202020204" pitchFamily="34" charset="0"/>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ext Placeholder 16">
            <a:extLst>
              <a:ext uri="{FF2B5EF4-FFF2-40B4-BE49-F238E27FC236}">
                <a16:creationId xmlns:a16="http://schemas.microsoft.com/office/drawing/2014/main" xmlns="" id="{013E0E94-05A3-AF4B-2D4B-AD8A4E2F8F04}"/>
              </a:ext>
            </a:extLst>
          </p:cNvPr>
          <p:cNvSpPr>
            <a:spLocks noGrp="1"/>
          </p:cNvSpPr>
          <p:nvPr>
            <p:ph type="body" sz="quarter" idx="18" hasCustomPrompt="1"/>
          </p:nvPr>
        </p:nvSpPr>
        <p:spPr>
          <a:xfrm>
            <a:off x="4329701" y="3135968"/>
            <a:ext cx="3513512" cy="392612"/>
          </a:xfrm>
        </p:spPr>
        <p:txBody>
          <a:bodyPr lIns="91440" anchor="ctr">
            <a:noAutofit/>
          </a:bodyPr>
          <a:lstStyle>
            <a:lvl1pPr marL="0" indent="0">
              <a:spcBef>
                <a:spcPts val="0"/>
              </a:spcBef>
              <a:buNone/>
              <a:defRPr sz="2400" b="0" cap="none" baseline="0">
                <a:solidFill>
                  <a:schemeClr val="bg1"/>
                </a:solidFill>
                <a:latin typeface="+mj-lt"/>
              </a:defRPr>
            </a:lvl1pPr>
          </a:lstStyle>
          <a:p>
            <a:pPr lvl="0"/>
            <a:r>
              <a:rPr lang="en-US" noProof="0" dirty="0"/>
              <a:t>Click to add text</a:t>
            </a:r>
          </a:p>
        </p:txBody>
      </p:sp>
      <p:sp>
        <p:nvSpPr>
          <p:cNvPr id="17" name="Text Placeholder 16">
            <a:extLst>
              <a:ext uri="{FF2B5EF4-FFF2-40B4-BE49-F238E27FC236}">
                <a16:creationId xmlns:a16="http://schemas.microsoft.com/office/drawing/2014/main" xmlns="" id="{2569348C-F945-4CEC-9698-686F8ABC8B23}"/>
              </a:ext>
            </a:extLst>
          </p:cNvPr>
          <p:cNvSpPr>
            <a:spLocks noGrp="1"/>
          </p:cNvSpPr>
          <p:nvPr>
            <p:ph type="body" sz="quarter" idx="12" hasCustomPrompt="1"/>
          </p:nvPr>
        </p:nvSpPr>
        <p:spPr>
          <a:xfrm>
            <a:off x="4335804" y="3606501"/>
            <a:ext cx="3507408" cy="1536753"/>
          </a:xfrm>
        </p:spPr>
        <p:txBody>
          <a:bodyPr>
            <a:normAutofit/>
          </a:bodyPr>
          <a:lstStyle>
            <a:lvl1pPr marL="0" indent="0">
              <a:buNone/>
              <a:defRPr sz="1100">
                <a:solidFill>
                  <a:schemeClr val="bg1"/>
                </a:solidFill>
                <a:latin typeface="+mn-lt"/>
                <a:cs typeface="Arial" panose="020B0604020202020204" pitchFamily="34" charset="0"/>
              </a:defRPr>
            </a:lvl1pPr>
            <a:lvl2pPr marL="457200" indent="0">
              <a:buNone/>
              <a:defRPr sz="1100">
                <a:solidFill>
                  <a:schemeClr val="bg1"/>
                </a:solidFill>
                <a:latin typeface="+mn-lt"/>
                <a:cs typeface="Arial" panose="020B0604020202020204" pitchFamily="34" charset="0"/>
              </a:defRPr>
            </a:lvl2pPr>
            <a:lvl3pPr marL="914400" indent="0">
              <a:buNone/>
              <a:defRPr sz="1100">
                <a:solidFill>
                  <a:schemeClr val="bg1"/>
                </a:solidFill>
                <a:latin typeface="+mn-lt"/>
                <a:cs typeface="Arial" panose="020B0604020202020204" pitchFamily="34" charset="0"/>
              </a:defRPr>
            </a:lvl3pPr>
            <a:lvl4pPr marL="1371600" indent="0">
              <a:buNone/>
              <a:defRPr sz="1100">
                <a:solidFill>
                  <a:schemeClr val="bg1"/>
                </a:solidFill>
                <a:latin typeface="+mn-lt"/>
                <a:cs typeface="Arial" panose="020B0604020202020204" pitchFamily="34" charset="0"/>
              </a:defRPr>
            </a:lvl4pPr>
            <a:lvl5pPr marL="1828800" indent="0">
              <a:buNone/>
              <a:defRPr sz="1100">
                <a:solidFill>
                  <a:schemeClr val="bg1"/>
                </a:solidFill>
                <a:latin typeface="+mn-lt"/>
                <a:cs typeface="Arial" panose="020B0604020202020204" pitchFamily="34" charset="0"/>
              </a:defRPr>
            </a:lvl5pPr>
          </a:lstStyle>
          <a:p>
            <a:pPr lvl="0"/>
            <a:r>
              <a:rPr lang="en-US" noProof="0" dirty="0"/>
              <a:t>Click to add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xmlns="" val="2991401907"/>
      </p:ext>
    </p:extLst>
  </p:cSld>
  <p:clrMapOvr>
    <a:masterClrMapping/>
  </p:clrMapOvr>
  <p:extLst>
    <p:ext uri="{DCECCB84-F9BA-43D5-87BE-67443E8EF086}">
      <p15:sldGuideLst xmlns:p15="http://schemas.microsoft.com/office/powerpoint/2012/main" xmlns=""/>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pSp>
        <p:nvGrpSpPr>
          <p:cNvPr id="2" name="Bottom Right">
            <a:extLst>
              <a:ext uri="{FF2B5EF4-FFF2-40B4-BE49-F238E27FC236}">
                <a16:creationId xmlns:a16="http://schemas.microsoft.com/office/drawing/2014/main" xmlns="" id="{0CBC73C8-CC60-49A5-BC76-BA8E43BB8489}"/>
              </a:ext>
              <a:ext uri="{C183D7F6-B498-43B3-948B-1728B52AA6E4}">
                <adec:decorative xmlns:adec="http://schemas.microsoft.com/office/drawing/2017/decorative" xmlns="" val="1"/>
              </a:ext>
            </a:extLst>
          </p:cNvPr>
          <p:cNvGrpSpPr/>
          <p:nvPr userDrawn="1"/>
        </p:nvGrpSpPr>
        <p:grpSpPr>
          <a:xfrm>
            <a:off x="7980400" y="3276601"/>
            <a:ext cx="4211600" cy="3581399"/>
            <a:chOff x="7980400" y="3276601"/>
            <a:chExt cx="4211600" cy="3581399"/>
          </a:xfrm>
        </p:grpSpPr>
        <p:grpSp>
          <p:nvGrpSpPr>
            <p:cNvPr id="3" name="Graphic 157">
              <a:extLst>
                <a:ext uri="{FF2B5EF4-FFF2-40B4-BE49-F238E27FC236}">
                  <a16:creationId xmlns:a16="http://schemas.microsoft.com/office/drawing/2014/main" xmlns="" id="{A2B94463-7088-4D2A-B55D-9C55F957066A}"/>
                </a:ext>
                <a:ext uri="{C183D7F6-B498-43B3-948B-1728B52AA6E4}">
                  <adec:decorative xmlns:adec="http://schemas.microsoft.com/office/drawing/2017/decorative" xmlns="" val="1"/>
                </a:ext>
              </a:extLst>
            </p:cNvPr>
            <p:cNvGrpSpPr/>
            <p:nvPr/>
          </p:nvGrpSpPr>
          <p:grpSpPr>
            <a:xfrm>
              <a:off x="8662740" y="3276601"/>
              <a:ext cx="3529260" cy="3581399"/>
              <a:chOff x="4114800" y="1423987"/>
              <a:chExt cx="3961542" cy="4007547"/>
            </a:xfrm>
            <a:noFill/>
          </p:grpSpPr>
          <p:sp>
            <p:nvSpPr>
              <p:cNvPr id="26" name="Freeform: Shape 25">
                <a:extLst>
                  <a:ext uri="{FF2B5EF4-FFF2-40B4-BE49-F238E27FC236}">
                    <a16:creationId xmlns:a16="http://schemas.microsoft.com/office/drawing/2014/main" xmlns="" id="{5785D7F3-06BB-480E-A58D-A8E0EB87C4D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xmlns="" id="{208AE46A-A447-444D-9163-96E61EC4876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xmlns="" id="{41997203-3E59-4097-B832-06B249C676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xmlns="" id="{B5D4D033-43E9-4776-9E25-97767380D8CC}"/>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xmlns="" id="{FE52F424-D385-43AD-AE40-3D9501923110}"/>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xmlns="" id="{5E32ABCD-6C91-4A5F-BB61-8B3C026C908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xmlns="" id="{B6ABE3A6-D624-4D18-A43B-D87C674811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xmlns="" id="{DF2787DC-EEA3-46C0-9CD4-1AB906DB4B08}"/>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9" name="Picture Placeholder 38">
            <a:extLst>
              <a:ext uri="{FF2B5EF4-FFF2-40B4-BE49-F238E27FC236}">
                <a16:creationId xmlns:a16="http://schemas.microsoft.com/office/drawing/2014/main" xmlns="" id="{167AAA19-C621-4D54-B748-5A06F4417CA5}"/>
              </a:ext>
            </a:extLst>
          </p:cNvPr>
          <p:cNvSpPr>
            <a:spLocks noGrp="1"/>
          </p:cNvSpPr>
          <p:nvPr>
            <p:ph type="pic" sz="quarter" idx="13" hasCustomPrompt="1"/>
          </p:nvPr>
        </p:nvSpPr>
        <p:spPr>
          <a:xfrm>
            <a:off x="619841" y="3003970"/>
            <a:ext cx="11084189" cy="3854030"/>
          </a:xfrm>
          <a:custGeom>
            <a:avLst/>
            <a:gdLst>
              <a:gd name="connsiteX0" fmla="*/ 5542094 w 11084189"/>
              <a:gd name="connsiteY0" fmla="*/ 0 h 3854030"/>
              <a:gd name="connsiteX1" fmla="*/ 11061525 w 11084189"/>
              <a:gd name="connsiteY1" fmla="*/ 3748287 h 3854030"/>
              <a:gd name="connsiteX2" fmla="*/ 11084189 w 11084189"/>
              <a:gd name="connsiteY2" fmla="*/ 3854030 h 3854030"/>
              <a:gd name="connsiteX3" fmla="*/ 0 w 11084189"/>
              <a:gd name="connsiteY3" fmla="*/ 3854030 h 3854030"/>
              <a:gd name="connsiteX4" fmla="*/ 22663 w 11084189"/>
              <a:gd name="connsiteY4" fmla="*/ 3748287 h 3854030"/>
              <a:gd name="connsiteX5" fmla="*/ 5542094 w 11084189"/>
              <a:gd name="connsiteY5" fmla="*/ 0 h 385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4" name="Top Right">
            <a:extLst>
              <a:ext uri="{FF2B5EF4-FFF2-40B4-BE49-F238E27FC236}">
                <a16:creationId xmlns:a16="http://schemas.microsoft.com/office/drawing/2014/main" xmlns="" id="{3E5EBBCF-761D-49AA-8960-D06A3484B9D0}"/>
              </a:ext>
              <a:ext uri="{C183D7F6-B498-43B3-948B-1728B52AA6E4}">
                <adec:decorative xmlns:adec="http://schemas.microsoft.com/office/drawing/2017/decorative" xmlns="" val="1"/>
              </a:ext>
            </a:extLst>
          </p:cNvPr>
          <p:cNvGrpSpPr/>
          <p:nvPr userDrawn="1"/>
        </p:nvGrpSpPr>
        <p:grpSpPr>
          <a:xfrm>
            <a:off x="10849" y="-3086"/>
            <a:ext cx="2198951" cy="3349518"/>
            <a:chOff x="10849" y="-3086"/>
            <a:chExt cx="2198951" cy="3349518"/>
          </a:xfrm>
        </p:grpSpPr>
        <p:sp>
          <p:nvSpPr>
            <p:cNvPr id="10" name="Freeform: Shape 9">
              <a:extLst>
                <a:ext uri="{FF2B5EF4-FFF2-40B4-BE49-F238E27FC236}">
                  <a16:creationId xmlns:a16="http://schemas.microsoft.com/office/drawing/2014/main" xmlns="" id="{60F7E5D2-CFBA-4149-A9B1-32047212E57C}"/>
                </a:ext>
                <a:ext uri="{C183D7F6-B498-43B3-948B-1728B52AA6E4}">
                  <adec:decorative xmlns:adec="http://schemas.microsoft.com/office/drawing/2017/decorative" xmlns=""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xmlns="" id="{48B55E1C-675E-425D-8EDF-AEA4D6B3475B}"/>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1">
              <a:extLst>
                <a:ext uri="{FF2B5EF4-FFF2-40B4-BE49-F238E27FC236}">
                  <a16:creationId xmlns:a16="http://schemas.microsoft.com/office/drawing/2014/main" xmlns="" id="{8FCA9AA7-FBFD-40D2-BF04-E2E0B1BD63F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xmlns="" id="{6C09EC90-AF39-4D10-9018-0FFB283B91F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xmlns="" id="{CF263181-1CB8-4DF1-94C2-E217E733B56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xmlns="" id="{031408EA-002C-4A55-8451-03A0FCEC52B1}"/>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xmlns="" id="{23E51D71-EB7F-46DD-AE4A-E64644F646A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xmlns="" id="{401E4470-A9CC-4FE2-9249-F71E89C4FB2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8" name="Title 1">
            <a:extLst>
              <a:ext uri="{FF2B5EF4-FFF2-40B4-BE49-F238E27FC236}">
                <a16:creationId xmlns:a16="http://schemas.microsoft.com/office/drawing/2014/main" xmlns="" id="{6653DE96-35D3-4AA3-B11A-A5882CC7A472}"/>
              </a:ext>
            </a:extLst>
          </p:cNvPr>
          <p:cNvSpPr>
            <a:spLocks noGrp="1"/>
          </p:cNvSpPr>
          <p:nvPr>
            <p:ph type="ctrTitle"/>
          </p:nvPr>
        </p:nvSpPr>
        <p:spPr>
          <a:xfrm>
            <a:off x="996275" y="570602"/>
            <a:ext cx="5996619" cy="2226076"/>
          </a:xfrm>
          <a:prstGeom prst="rect">
            <a:avLst/>
          </a:prstGeom>
        </p:spPr>
        <p:txBody>
          <a:bodyPr anchor="ctr">
            <a:noAutofit/>
          </a:bodyPr>
          <a:lstStyle>
            <a:lvl1pPr>
              <a:defRPr baseline="0"/>
            </a:lvl1pPr>
          </a:lstStyle>
          <a:p>
            <a:pPr algn="l"/>
            <a:endParaRPr lang="en-US" sz="5400" dirty="0">
              <a:cs typeface="Posterama" panose="020B0504020200020000" pitchFamily="34" charset="0"/>
            </a:endParaRPr>
          </a:p>
        </p:txBody>
      </p:sp>
      <p:sp>
        <p:nvSpPr>
          <p:cNvPr id="19" name="Subtitle 2">
            <a:extLst>
              <a:ext uri="{FF2B5EF4-FFF2-40B4-BE49-F238E27FC236}">
                <a16:creationId xmlns:a16="http://schemas.microsoft.com/office/drawing/2014/main" xmlns="" id="{E1C011E4-9F9C-45C6-9C1F-7A9F3721C266}"/>
              </a:ext>
            </a:extLst>
          </p:cNvPr>
          <p:cNvSpPr>
            <a:spLocks noGrp="1"/>
          </p:cNvSpPr>
          <p:nvPr>
            <p:ph type="subTitle" idx="1"/>
          </p:nvPr>
        </p:nvSpPr>
        <p:spPr>
          <a:xfrm>
            <a:off x="7813040" y="1597426"/>
            <a:ext cx="3370134" cy="441403"/>
          </a:xfrm>
          <a:prstGeom prst="rect">
            <a:avLst/>
          </a:prstGeom>
        </p:spPr>
        <p:txBody>
          <a:bodyPr anchor="ctr">
            <a:noAutofit/>
          </a:bodyPr>
          <a:lstStyle>
            <a:lvl1pPr marL="0" indent="0">
              <a:buNone/>
              <a:defRPr sz="2400"/>
            </a:lvl1pPr>
          </a:lstStyle>
          <a:p>
            <a:pPr algn="l">
              <a:lnSpc>
                <a:spcPct val="110000"/>
              </a:lnSpc>
            </a:pPr>
            <a:endParaRPr lang="en-US" sz="2200" dirty="0">
              <a:cs typeface="Segoe UI Semilight" panose="020B0402040204020203" pitchFamily="34" charset="0"/>
            </a:endParaRPr>
          </a:p>
        </p:txBody>
      </p:sp>
      <p:grpSp>
        <p:nvGrpSpPr>
          <p:cNvPr id="5" name="Cross">
            <a:extLst>
              <a:ext uri="{FF2B5EF4-FFF2-40B4-BE49-F238E27FC236}">
                <a16:creationId xmlns:a16="http://schemas.microsoft.com/office/drawing/2014/main" xmlns="" id="{51E372DC-98EB-4EBC-9D4C-A21D11837AE0}"/>
              </a:ext>
              <a:ext uri="{C183D7F6-B498-43B3-948B-1728B52AA6E4}">
                <adec:decorative xmlns:adec="http://schemas.microsoft.com/office/drawing/2017/decorative" xmlns="" val="1"/>
              </a:ext>
            </a:extLst>
          </p:cNvPr>
          <p:cNvGrpSpPr/>
          <p:nvPr userDrawn="1"/>
        </p:nvGrpSpPr>
        <p:grpSpPr>
          <a:xfrm>
            <a:off x="762000" y="6150811"/>
            <a:ext cx="118872" cy="118872"/>
            <a:chOff x="1175347" y="3733800"/>
            <a:chExt cx="118872" cy="118872"/>
          </a:xfrm>
        </p:grpSpPr>
        <p:cxnSp>
          <p:nvCxnSpPr>
            <p:cNvPr id="22" name="Straight Connector 21">
              <a:extLst>
                <a:ext uri="{FF2B5EF4-FFF2-40B4-BE49-F238E27FC236}">
                  <a16:creationId xmlns:a16="http://schemas.microsoft.com/office/drawing/2014/main" xmlns="" id="{9173A0CF-667C-4499-98A9-03752E3C37AF}"/>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xmlns="" id="{C5D99060-086B-40C6-A8B9-2768DB548A03}"/>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xmlns="" val="1246585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 name="Top left">
            <a:extLst>
              <a:ext uri="{FF2B5EF4-FFF2-40B4-BE49-F238E27FC236}">
                <a16:creationId xmlns:a16="http://schemas.microsoft.com/office/drawing/2014/main" xmlns="" id="{58A4F778-D8DF-42FD-B154-2F4B2C2028A1}"/>
              </a:ext>
              <a:ext uri="{C183D7F6-B498-43B3-948B-1728B52AA6E4}">
                <adec:decorative xmlns:adec="http://schemas.microsoft.com/office/drawing/2017/decorative" xmlns="" val="1"/>
              </a:ext>
            </a:extLst>
          </p:cNvPr>
          <p:cNvGrpSpPr/>
          <p:nvPr userDrawn="1"/>
        </p:nvGrpSpPr>
        <p:grpSpPr>
          <a:xfrm>
            <a:off x="10849" y="-3086"/>
            <a:ext cx="2198951" cy="3349518"/>
            <a:chOff x="10849" y="-3086"/>
            <a:chExt cx="2198951" cy="3349518"/>
          </a:xfrm>
        </p:grpSpPr>
        <p:sp>
          <p:nvSpPr>
            <p:cNvPr id="26" name="Freeform: Shape 25">
              <a:extLst>
                <a:ext uri="{FF2B5EF4-FFF2-40B4-BE49-F238E27FC236}">
                  <a16:creationId xmlns:a16="http://schemas.microsoft.com/office/drawing/2014/main" xmlns="" id="{80793C3B-AAD0-4446-A423-B0EB8EE2AA62}"/>
                </a:ext>
                <a:ext uri="{C183D7F6-B498-43B3-948B-1728B52AA6E4}">
                  <adec:decorative xmlns:adec="http://schemas.microsoft.com/office/drawing/2017/decorative" xmlns=""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Freeform: Shape 26">
              <a:extLst>
                <a:ext uri="{FF2B5EF4-FFF2-40B4-BE49-F238E27FC236}">
                  <a16:creationId xmlns:a16="http://schemas.microsoft.com/office/drawing/2014/main" xmlns="" id="{57344207-297F-4959-8A55-69CE467B3CBD}"/>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xmlns="" id="{0479A031-8D8F-4167-9AC1-FF906757718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xmlns="" id="{2530E3E1-76BD-4378-9E7C-7302E4B84D71}"/>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xmlns="" id="{D8C42F67-50FC-4C12-B07D-7FD30B62543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xmlns="" id="{C3AD1C10-DF74-4C65-AF7B-89386448D4E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xmlns="" id="{E2D9D2C3-0C72-4401-8548-E2CACA3C95C5}"/>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xmlns="" id="{83142937-438B-42B5-8B58-B26BD92F1544}"/>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5" name="Freeform: Shape 34">
            <a:extLst>
              <a:ext uri="{FF2B5EF4-FFF2-40B4-BE49-F238E27FC236}">
                <a16:creationId xmlns:a16="http://schemas.microsoft.com/office/drawing/2014/main" xmlns="" id="{AE9F08BF-E500-4B58-9AA3-B4517E83CEF3}"/>
              </a:ext>
              <a:ext uri="{C183D7F6-B498-43B3-948B-1728B52AA6E4}">
                <adec:decorative xmlns:adec="http://schemas.microsoft.com/office/drawing/2017/decorative" xmlns="" val="1"/>
              </a:ext>
            </a:extLst>
          </p:cNvPr>
          <p:cNvSpPr/>
          <p:nvPr userDrawn="1"/>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 name="Bottom Right">
            <a:extLst>
              <a:ext uri="{FF2B5EF4-FFF2-40B4-BE49-F238E27FC236}">
                <a16:creationId xmlns:a16="http://schemas.microsoft.com/office/drawing/2014/main" xmlns="" id="{6DE93ED8-FDE6-418E-A743-2B368C71F311}"/>
              </a:ext>
              <a:ext uri="{C183D7F6-B498-43B3-948B-1728B52AA6E4}">
                <adec:decorative xmlns:adec="http://schemas.microsoft.com/office/drawing/2017/decorative" xmlns="" val="1"/>
              </a:ext>
            </a:extLst>
          </p:cNvPr>
          <p:cNvGrpSpPr/>
          <p:nvPr userDrawn="1"/>
        </p:nvGrpSpPr>
        <p:grpSpPr>
          <a:xfrm>
            <a:off x="7980400" y="3276601"/>
            <a:ext cx="4211600" cy="3581399"/>
            <a:chOff x="7980400" y="3276601"/>
            <a:chExt cx="4211600" cy="3581399"/>
          </a:xfrm>
        </p:grpSpPr>
        <p:grpSp>
          <p:nvGrpSpPr>
            <p:cNvPr id="4" name="Graphic 157">
              <a:extLst>
                <a:ext uri="{FF2B5EF4-FFF2-40B4-BE49-F238E27FC236}">
                  <a16:creationId xmlns:a16="http://schemas.microsoft.com/office/drawing/2014/main" xmlns="" id="{25190812-FA8A-4CB5-85A8-5DDFF8C94BDF}"/>
                </a:ext>
                <a:ext uri="{C183D7F6-B498-43B3-948B-1728B52AA6E4}">
                  <adec:decorative xmlns:adec="http://schemas.microsoft.com/office/drawing/2017/decorative" xmlns="" val="1"/>
                </a:ext>
              </a:extLst>
            </p:cNvPr>
            <p:cNvGrpSpPr/>
            <p:nvPr/>
          </p:nvGrpSpPr>
          <p:grpSpPr>
            <a:xfrm>
              <a:off x="8662740" y="3276601"/>
              <a:ext cx="3529260" cy="3581399"/>
              <a:chOff x="4114800" y="1423987"/>
              <a:chExt cx="3961542" cy="4007547"/>
            </a:xfrm>
            <a:noFill/>
          </p:grpSpPr>
          <p:sp>
            <p:nvSpPr>
              <p:cNvPr id="48" name="Freeform: Shape 47">
                <a:extLst>
                  <a:ext uri="{FF2B5EF4-FFF2-40B4-BE49-F238E27FC236}">
                    <a16:creationId xmlns:a16="http://schemas.microsoft.com/office/drawing/2014/main" xmlns="" id="{71F1284C-D9B2-48EC-BDCE-6CF4C076ECB9}"/>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xmlns="" id="{DFDF02DB-02A4-4942-BD34-3F4903DA12A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xmlns="" id="{739432B6-8074-4F72-BB48-F48015CAE04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xmlns="" id="{A017DF18-3257-471E-AFD3-39EB68FE2DF2}"/>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xmlns="" id="{A7360442-04D2-49F1-BBE1-ED7C5CA0FF1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xmlns="" id="{8937ECC2-1561-4705-919F-243AFFCE8437}"/>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xmlns="" id="{7AF7D52A-2FC7-4627-955A-6CB0E5E7ABF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7" name="Freeform: Shape 46">
              <a:extLst>
                <a:ext uri="{FF2B5EF4-FFF2-40B4-BE49-F238E27FC236}">
                  <a16:creationId xmlns:a16="http://schemas.microsoft.com/office/drawing/2014/main" xmlns="" id="{B3C81E55-0711-4E01-975D-4649E53C8661}"/>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Title 1">
            <a:extLst>
              <a:ext uri="{FF2B5EF4-FFF2-40B4-BE49-F238E27FC236}">
                <a16:creationId xmlns:a16="http://schemas.microsoft.com/office/drawing/2014/main" xmlns="" id="{8782B20B-E447-47CC-93DB-B076EACC775D}"/>
              </a:ext>
            </a:extLst>
          </p:cNvPr>
          <p:cNvSpPr>
            <a:spLocks noGrp="1"/>
          </p:cNvSpPr>
          <p:nvPr>
            <p:ph type="title"/>
          </p:nvPr>
        </p:nvSpPr>
        <p:spPr>
          <a:xfrm>
            <a:off x="1198182" y="559813"/>
            <a:ext cx="5605358" cy="1664573"/>
          </a:xfrm>
          <a:prstGeom prst="rect">
            <a:avLst/>
          </a:prstGeom>
        </p:spPr>
        <p:txBody>
          <a:bodyPr/>
          <a:lstStyle/>
          <a:p>
            <a:pPr>
              <a:lnSpc>
                <a:spcPct val="100000"/>
              </a:lnSpc>
            </a:pPr>
            <a:endParaRPr lang="en-US" dirty="0"/>
          </a:p>
        </p:txBody>
      </p:sp>
      <p:sp>
        <p:nvSpPr>
          <p:cNvPr id="65" name="Text Placeholder 37">
            <a:extLst>
              <a:ext uri="{FF2B5EF4-FFF2-40B4-BE49-F238E27FC236}">
                <a16:creationId xmlns:a16="http://schemas.microsoft.com/office/drawing/2014/main" xmlns="" id="{D5185B59-89FE-4275-B159-E5FEA474B469}"/>
              </a:ext>
            </a:extLst>
          </p:cNvPr>
          <p:cNvSpPr>
            <a:spLocks noGrp="1"/>
          </p:cNvSpPr>
          <p:nvPr>
            <p:ph type="body" sz="quarter" idx="16" hasCustomPrompt="1"/>
          </p:nvPr>
        </p:nvSpPr>
        <p:spPr>
          <a:xfrm>
            <a:off x="1195452" y="2384474"/>
            <a:ext cx="5608088" cy="3785763"/>
          </a:xfrm>
          <a:prstGeom prst="rect">
            <a:avLst/>
          </a:prstGeom>
        </p:spPr>
        <p:txBody>
          <a:bodyPr/>
          <a:lstStyle>
            <a:lvl1pPr marL="457200" indent="-457200">
              <a:lnSpc>
                <a:spcPct val="100000"/>
              </a:lnSpc>
              <a:buFont typeface="Avenir Next LT Pro" panose="020B0504020202020204" pitchFamily="34" charset="0"/>
              <a:buChar char="+"/>
              <a:defRPr/>
            </a:lvl1pPr>
          </a:lstStyle>
          <a:p>
            <a:pPr lvl="0"/>
            <a:r>
              <a:rPr lang="en-US" dirty="0"/>
              <a:t>Click to add text</a:t>
            </a:r>
          </a:p>
        </p:txBody>
      </p:sp>
      <p:sp>
        <p:nvSpPr>
          <p:cNvPr id="61" name="Picture Placeholder 2">
            <a:extLst>
              <a:ext uri="{FF2B5EF4-FFF2-40B4-BE49-F238E27FC236}">
                <a16:creationId xmlns:a16="http://schemas.microsoft.com/office/drawing/2014/main" xmlns="" id="{9079FD8C-6441-4214-93DC-E9E3BB415897}"/>
              </a:ext>
            </a:extLst>
          </p:cNvPr>
          <p:cNvSpPr>
            <a:spLocks noGrp="1"/>
          </p:cNvSpPr>
          <p:nvPr>
            <p:ph type="pic" sz="quarter" idx="13" hasCustomPrompt="1"/>
          </p:nvPr>
        </p:nvSpPr>
        <p:spPr>
          <a:xfrm>
            <a:off x="7172325" y="558800"/>
            <a:ext cx="4818063" cy="2779713"/>
          </a:xfrm>
          <a:prstGeom prst="rect">
            <a:avLst/>
          </a:prstGeom>
        </p:spPr>
        <p:txBody>
          <a:bodyPr/>
          <a:lstStyle>
            <a:lvl1pPr marL="0" indent="0" algn="ctr">
              <a:buNone/>
              <a:defRPr sz="2000"/>
            </a:lvl1pPr>
          </a:lstStyle>
          <a:p>
            <a:r>
              <a:rPr lang="en-US" dirty="0"/>
              <a:t>Insert photo here</a:t>
            </a:r>
          </a:p>
        </p:txBody>
      </p:sp>
      <p:sp>
        <p:nvSpPr>
          <p:cNvPr id="62" name="Picture Placeholder 59">
            <a:extLst>
              <a:ext uri="{FF2B5EF4-FFF2-40B4-BE49-F238E27FC236}">
                <a16:creationId xmlns:a16="http://schemas.microsoft.com/office/drawing/2014/main" xmlns="" id="{8BDEDA7F-304A-4A6E-8DB7-B842B551B24F}"/>
              </a:ext>
            </a:extLst>
          </p:cNvPr>
          <p:cNvSpPr>
            <a:spLocks noGrp="1"/>
          </p:cNvSpPr>
          <p:nvPr>
            <p:ph type="pic" sz="quarter" idx="15" hasCustomPrompt="1"/>
          </p:nvPr>
        </p:nvSpPr>
        <p:spPr>
          <a:xfrm>
            <a:off x="7169150" y="3503613"/>
            <a:ext cx="4818063" cy="2666624"/>
          </a:xfrm>
          <a:prstGeom prst="rect">
            <a:avLst/>
          </a:prstGeom>
        </p:spPr>
        <p:txBody>
          <a:bodyPr/>
          <a:lstStyle>
            <a:lvl1pPr marL="0" indent="0" algn="ctr">
              <a:buNone/>
              <a:defRPr sz="2000"/>
            </a:lvl1pPr>
          </a:lstStyle>
          <a:p>
            <a:r>
              <a:rPr lang="en-US" dirty="0"/>
              <a:t>Insert photo here</a:t>
            </a:r>
          </a:p>
        </p:txBody>
      </p:sp>
      <p:sp>
        <p:nvSpPr>
          <p:cNvPr id="57" name="Date Placeholder 8">
            <a:extLst>
              <a:ext uri="{FF2B5EF4-FFF2-40B4-BE49-F238E27FC236}">
                <a16:creationId xmlns:a16="http://schemas.microsoft.com/office/drawing/2014/main" xmlns="" id="{786FFFB1-44AF-407C-A246-5AC9C17D34E2}"/>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58" name="Footer Placeholder 9">
            <a:extLst>
              <a:ext uri="{FF2B5EF4-FFF2-40B4-BE49-F238E27FC236}">
                <a16:creationId xmlns:a16="http://schemas.microsoft.com/office/drawing/2014/main" xmlns="" id="{556011BF-48D6-437C-A8D4-087E1EB7BBE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59" name="Slide Number Placeholder 10">
            <a:extLst>
              <a:ext uri="{FF2B5EF4-FFF2-40B4-BE49-F238E27FC236}">
                <a16:creationId xmlns:a16="http://schemas.microsoft.com/office/drawing/2014/main" xmlns="" id="{975D7D2C-6BE7-4A0B-B546-9C9CE46F8AC4}"/>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xmlns="" val="4249648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grpSp>
        <p:nvGrpSpPr>
          <p:cNvPr id="2" name="Bottom Right">
            <a:extLst>
              <a:ext uri="{FF2B5EF4-FFF2-40B4-BE49-F238E27FC236}">
                <a16:creationId xmlns:a16="http://schemas.microsoft.com/office/drawing/2014/main" xmlns="" id="{E111E959-AE2E-40A4-98AD-7D52A1959D08}"/>
              </a:ext>
              <a:ext uri="{C183D7F6-B498-43B3-948B-1728B52AA6E4}">
                <adec:decorative xmlns:adec="http://schemas.microsoft.com/office/drawing/2017/decorative" xmlns="" val="1"/>
              </a:ext>
            </a:extLst>
          </p:cNvPr>
          <p:cNvGrpSpPr/>
          <p:nvPr userDrawn="1"/>
        </p:nvGrpSpPr>
        <p:grpSpPr>
          <a:xfrm>
            <a:off x="7980400" y="3276601"/>
            <a:ext cx="4211600" cy="3581399"/>
            <a:chOff x="7980400" y="3276601"/>
            <a:chExt cx="4211600" cy="3581399"/>
          </a:xfrm>
        </p:grpSpPr>
        <p:grpSp>
          <p:nvGrpSpPr>
            <p:cNvPr id="4" name="Graphic 157">
              <a:extLst>
                <a:ext uri="{FF2B5EF4-FFF2-40B4-BE49-F238E27FC236}">
                  <a16:creationId xmlns:a16="http://schemas.microsoft.com/office/drawing/2014/main" xmlns="" id="{0908BA80-B05F-4958-9382-A0D94102441D}"/>
                </a:ext>
                <a:ext uri="{C183D7F6-B498-43B3-948B-1728B52AA6E4}">
                  <adec:decorative xmlns:adec="http://schemas.microsoft.com/office/drawing/2017/decorative" xmlns="" val="1"/>
                </a:ext>
              </a:extLst>
            </p:cNvPr>
            <p:cNvGrpSpPr/>
            <p:nvPr/>
          </p:nvGrpSpPr>
          <p:grpSpPr>
            <a:xfrm>
              <a:off x="8662740" y="3276601"/>
              <a:ext cx="3529260" cy="3581399"/>
              <a:chOff x="4114800" y="1423987"/>
              <a:chExt cx="3961542" cy="4007547"/>
            </a:xfrm>
            <a:noFill/>
          </p:grpSpPr>
          <p:sp>
            <p:nvSpPr>
              <p:cNvPr id="20" name="Freeform: Shape 19">
                <a:extLst>
                  <a:ext uri="{FF2B5EF4-FFF2-40B4-BE49-F238E27FC236}">
                    <a16:creationId xmlns:a16="http://schemas.microsoft.com/office/drawing/2014/main" xmlns="" id="{75B7426F-B5A6-48C2-AA98-B1B4903DB48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xmlns="" id="{46088CEA-297B-452F-B8C9-4FE4B30AD863}"/>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xmlns="" id="{00A58A3D-F03E-45B2-B6F2-3B23998696A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xmlns="" id="{74551D63-42D8-4E16-B803-BCDF887E3BA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xmlns="" id="{D32D482B-70A4-4367-9129-156A4E10BA2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xmlns="" id="{403B5FA3-C7DC-40A8-903C-5CEB2D9F39F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xmlns="" id="{C18C48C9-D302-4DF3-9905-1C77DADBB06D}"/>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9" name="Freeform: Shape 18">
              <a:extLst>
                <a:ext uri="{FF2B5EF4-FFF2-40B4-BE49-F238E27FC236}">
                  <a16:creationId xmlns:a16="http://schemas.microsoft.com/office/drawing/2014/main" xmlns="" id="{31D0B3BD-DDF6-4C74-88B5-F16A89D4159D}"/>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 name="Top Left">
            <a:extLst>
              <a:ext uri="{FF2B5EF4-FFF2-40B4-BE49-F238E27FC236}">
                <a16:creationId xmlns:a16="http://schemas.microsoft.com/office/drawing/2014/main" xmlns="" id="{8087FF2B-AA37-46BB-98C5-51A0DBC1CD28}"/>
              </a:ext>
              <a:ext uri="{C183D7F6-B498-43B3-948B-1728B52AA6E4}">
                <adec:decorative xmlns:adec="http://schemas.microsoft.com/office/drawing/2017/decorative" xmlns="" val="1"/>
              </a:ext>
            </a:extLst>
          </p:cNvPr>
          <p:cNvGrpSpPr/>
          <p:nvPr userDrawn="1"/>
        </p:nvGrpSpPr>
        <p:grpSpPr>
          <a:xfrm>
            <a:off x="10849" y="-3086"/>
            <a:ext cx="2198951" cy="3349518"/>
            <a:chOff x="10849" y="-3086"/>
            <a:chExt cx="2198951" cy="3349518"/>
          </a:xfrm>
        </p:grpSpPr>
        <p:sp>
          <p:nvSpPr>
            <p:cNvPr id="65" name="Freeform: Shape 64">
              <a:extLst>
                <a:ext uri="{FF2B5EF4-FFF2-40B4-BE49-F238E27FC236}">
                  <a16:creationId xmlns:a16="http://schemas.microsoft.com/office/drawing/2014/main" xmlns="" id="{C6EA10B1-B913-4692-AC3E-121374FD78FE}"/>
                </a:ext>
                <a:ext uri="{C183D7F6-B498-43B3-948B-1728B52AA6E4}">
                  <adec:decorative xmlns:adec="http://schemas.microsoft.com/office/drawing/2017/decorative" xmlns=""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6" name="Freeform: Shape 65">
              <a:extLst>
                <a:ext uri="{FF2B5EF4-FFF2-40B4-BE49-F238E27FC236}">
                  <a16:creationId xmlns:a16="http://schemas.microsoft.com/office/drawing/2014/main" xmlns="" id="{72B1778E-37F1-4D06-A0C1-E121F48AB54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xmlns="" id="{65F5AAFE-F598-42CC-8D85-36011CE9D145}"/>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xmlns="" id="{6D3678A3-EBA1-461E-B7FE-B58776C95CD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xmlns="" id="{B8543F0A-65E2-4F14-975F-3AA8B5B17417}"/>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70" name="Freeform: Shape 69">
              <a:extLst>
                <a:ext uri="{FF2B5EF4-FFF2-40B4-BE49-F238E27FC236}">
                  <a16:creationId xmlns:a16="http://schemas.microsoft.com/office/drawing/2014/main" xmlns="" id="{A6925965-04E0-4184-8AE3-0FFE4EF318F3}"/>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xmlns="" id="{C725961F-048D-4994-8055-83DE34C8366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xmlns="" id="{00656CFD-98C0-4307-A549-3341C5CFFB78}"/>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3" name="Title 2">
            <a:extLst>
              <a:ext uri="{FF2B5EF4-FFF2-40B4-BE49-F238E27FC236}">
                <a16:creationId xmlns:a16="http://schemas.microsoft.com/office/drawing/2014/main" xmlns="" id="{0E66F049-1B70-4977-BDD1-C26AD9880F65}"/>
              </a:ext>
            </a:extLst>
          </p:cNvPr>
          <p:cNvSpPr>
            <a:spLocks noGrp="1"/>
          </p:cNvSpPr>
          <p:nvPr>
            <p:ph type="title" hasCustomPrompt="1"/>
          </p:nvPr>
        </p:nvSpPr>
        <p:spPr>
          <a:xfrm>
            <a:off x="1075531" y="158840"/>
            <a:ext cx="4790032" cy="2779466"/>
          </a:xfrm>
          <a:prstGeom prst="rect">
            <a:avLst/>
          </a:prstGeom>
        </p:spPr>
        <p:txBody>
          <a:bodyPr anchor="ctr"/>
          <a:lstStyle>
            <a:lvl1pPr>
              <a:lnSpc>
                <a:spcPct val="120000"/>
              </a:lnSpc>
              <a:defRPr/>
            </a:lvl1pPr>
          </a:lstStyle>
          <a:p>
            <a:r>
              <a:rPr lang="en-US" dirty="0"/>
              <a:t>Click to add title</a:t>
            </a:r>
          </a:p>
        </p:txBody>
      </p:sp>
      <p:sp>
        <p:nvSpPr>
          <p:cNvPr id="99" name="Text Placeholder 97">
            <a:extLst>
              <a:ext uri="{FF2B5EF4-FFF2-40B4-BE49-F238E27FC236}">
                <a16:creationId xmlns:a16="http://schemas.microsoft.com/office/drawing/2014/main" xmlns="" id="{7018E2A7-B977-427A-AFCB-3A4836EB4DE1}"/>
              </a:ext>
            </a:extLst>
          </p:cNvPr>
          <p:cNvSpPr>
            <a:spLocks noGrp="1"/>
          </p:cNvSpPr>
          <p:nvPr>
            <p:ph type="body" sz="quarter" idx="15" hasCustomPrompt="1"/>
          </p:nvPr>
        </p:nvSpPr>
        <p:spPr>
          <a:xfrm>
            <a:off x="6064947" y="168275"/>
            <a:ext cx="4790032" cy="2632256"/>
          </a:xfrm>
          <a:prstGeom prst="rect">
            <a:avLst/>
          </a:prstGeom>
        </p:spPr>
        <p:txBody>
          <a:bodyPr anchor="ctr"/>
          <a:lstStyle>
            <a:lvl1pPr marL="0" indent="0">
              <a:lnSpc>
                <a:spcPct val="100000"/>
              </a:lnSpc>
              <a:buNone/>
              <a:defRPr sz="1800"/>
            </a:lvl1pPr>
          </a:lstStyle>
          <a:p>
            <a:pPr lvl="0"/>
            <a:r>
              <a:rPr lang="en-US" dirty="0"/>
              <a:t>Click to add text</a:t>
            </a:r>
          </a:p>
        </p:txBody>
      </p:sp>
      <p:sp>
        <p:nvSpPr>
          <p:cNvPr id="90" name="Picture Placeholder 86">
            <a:extLst>
              <a:ext uri="{FF2B5EF4-FFF2-40B4-BE49-F238E27FC236}">
                <a16:creationId xmlns:a16="http://schemas.microsoft.com/office/drawing/2014/main" xmlns="" id="{ED450ADD-E6EC-4121-B563-F50E064A4971}"/>
              </a:ext>
            </a:extLst>
          </p:cNvPr>
          <p:cNvSpPr>
            <a:spLocks noGrp="1"/>
          </p:cNvSpPr>
          <p:nvPr>
            <p:ph type="pic" sz="quarter" idx="10" hasCustomPrompt="1"/>
          </p:nvPr>
        </p:nvSpPr>
        <p:spPr>
          <a:xfrm>
            <a:off x="198741" y="2938306"/>
            <a:ext cx="11812017" cy="3915950"/>
          </a:xfrm>
          <a:prstGeom prst="rect">
            <a:avLst/>
          </a:prstGeom>
        </p:spPr>
        <p:txBody>
          <a:bodyPr/>
          <a:lstStyle>
            <a:lvl1pPr marL="0" indent="0" algn="ctr">
              <a:buNone/>
              <a:defRPr sz="2000"/>
            </a:lvl1pPr>
          </a:lstStyle>
          <a:p>
            <a:r>
              <a:rPr lang="en-US" dirty="0"/>
              <a:t>Insert photo here</a:t>
            </a:r>
          </a:p>
        </p:txBody>
      </p:sp>
      <p:sp>
        <p:nvSpPr>
          <p:cNvPr id="91" name="Date Placeholder 8">
            <a:extLst>
              <a:ext uri="{FF2B5EF4-FFF2-40B4-BE49-F238E27FC236}">
                <a16:creationId xmlns:a16="http://schemas.microsoft.com/office/drawing/2014/main" xmlns="" id="{9DDE65E2-ADF9-4ECD-93DA-3242E5FF3409}"/>
              </a:ext>
            </a:extLst>
          </p:cNvPr>
          <p:cNvSpPr>
            <a:spLocks noGrp="1"/>
          </p:cNvSpPr>
          <p:nvPr>
            <p:ph type="dt" sz="half" idx="11"/>
          </p:nvPr>
        </p:nvSpPr>
        <p:spPr>
          <a:xfrm>
            <a:off x="838200" y="6356350"/>
            <a:ext cx="2743200" cy="365125"/>
          </a:xfrm>
          <a:prstGeom prst="rect">
            <a:avLst/>
          </a:prstGeom>
        </p:spPr>
        <p:txBody>
          <a:bodyPr/>
          <a:lstStyle>
            <a:lvl1pPr>
              <a:defRPr sz="900" spc="200" baseline="0">
                <a:solidFill>
                  <a:schemeClr val="bg1"/>
                </a:solidFill>
                <a:effectLst>
                  <a:outerShdw blurRad="38100" dist="38100" dir="2700000" algn="tl">
                    <a:srgbClr val="000000">
                      <a:alpha val="43137"/>
                    </a:srgbClr>
                  </a:outerShdw>
                </a:effectLst>
              </a:defRPr>
            </a:lvl1pPr>
          </a:lstStyle>
          <a:p>
            <a:r>
              <a:rPr lang="en-US"/>
              <a:t>2/2/20XX</a:t>
            </a:r>
            <a:endParaRPr lang="en-US" dirty="0"/>
          </a:p>
        </p:txBody>
      </p:sp>
      <p:sp>
        <p:nvSpPr>
          <p:cNvPr id="92" name="Footer Placeholder 9">
            <a:extLst>
              <a:ext uri="{FF2B5EF4-FFF2-40B4-BE49-F238E27FC236}">
                <a16:creationId xmlns:a16="http://schemas.microsoft.com/office/drawing/2014/main" xmlns="" id="{5B7FAD18-E3EE-4498-AEAC-7217CE6DA768}"/>
              </a:ext>
            </a:extLst>
          </p:cNvPr>
          <p:cNvSpPr>
            <a:spLocks noGrp="1"/>
          </p:cNvSpPr>
          <p:nvPr>
            <p:ph type="ftr" sz="quarter" idx="12"/>
          </p:nvPr>
        </p:nvSpPr>
        <p:spPr>
          <a:xfrm>
            <a:off x="4038600" y="6356350"/>
            <a:ext cx="4114800" cy="365125"/>
          </a:xfrm>
          <a:prstGeom prst="rect">
            <a:avLst/>
          </a:prstGeom>
        </p:spPr>
        <p:txBody>
          <a:bodyPr/>
          <a:lstStyle>
            <a:lvl1pPr algn="ctr">
              <a:defRPr sz="900" spc="200" baseline="0">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93" name="Slide Number Placeholder 10">
            <a:extLst>
              <a:ext uri="{FF2B5EF4-FFF2-40B4-BE49-F238E27FC236}">
                <a16:creationId xmlns:a16="http://schemas.microsoft.com/office/drawing/2014/main" xmlns="" id="{5894C940-55FC-4B08-99A8-DD2254FABCAD}"/>
              </a:ext>
            </a:extLst>
          </p:cNvPr>
          <p:cNvSpPr>
            <a:spLocks noGrp="1"/>
          </p:cNvSpPr>
          <p:nvPr>
            <p:ph type="sldNum" sz="quarter" idx="13"/>
          </p:nvPr>
        </p:nvSpPr>
        <p:spPr>
          <a:xfrm>
            <a:off x="9906000" y="6356350"/>
            <a:ext cx="1447800" cy="365125"/>
          </a:xfrm>
          <a:prstGeom prst="rect">
            <a:avLst/>
          </a:prstGeom>
        </p:spPr>
        <p:txBody>
          <a:bodyPr/>
          <a:lstStyle>
            <a:lvl1pPr algn="r">
              <a:defRPr sz="900" spc="200" baseline="0">
                <a:solidFill>
                  <a:schemeClr val="bg1"/>
                </a:solidFill>
                <a:effectLst>
                  <a:outerShdw blurRad="38100" dist="38100" dir="2700000" algn="tl">
                    <a:srgbClr val="000000">
                      <a:alpha val="43137"/>
                    </a:srgbClr>
                  </a:outerShdw>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xmlns="" val="3984194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grpSp>
        <p:nvGrpSpPr>
          <p:cNvPr id="3" name="Top left">
            <a:extLst>
              <a:ext uri="{FF2B5EF4-FFF2-40B4-BE49-F238E27FC236}">
                <a16:creationId xmlns:a16="http://schemas.microsoft.com/office/drawing/2014/main" xmlns="" id="{E7C1007A-38A4-44A0-BF98-887471DFFB32}"/>
              </a:ext>
              <a:ext uri="{C183D7F6-B498-43B3-948B-1728B52AA6E4}">
                <adec:decorative xmlns:adec="http://schemas.microsoft.com/office/drawing/2017/decorative" xmlns="" val="1"/>
              </a:ext>
            </a:extLst>
          </p:cNvPr>
          <p:cNvGrpSpPr/>
          <p:nvPr userDrawn="1"/>
        </p:nvGrpSpPr>
        <p:grpSpPr>
          <a:xfrm>
            <a:off x="5425" y="-1543"/>
            <a:ext cx="2198951" cy="3349518"/>
            <a:chOff x="10849" y="-3086"/>
            <a:chExt cx="2198951" cy="3349518"/>
          </a:xfrm>
        </p:grpSpPr>
        <p:sp>
          <p:nvSpPr>
            <p:cNvPr id="9" name="Freeform: Shape 8">
              <a:extLst>
                <a:ext uri="{FF2B5EF4-FFF2-40B4-BE49-F238E27FC236}">
                  <a16:creationId xmlns:a16="http://schemas.microsoft.com/office/drawing/2014/main" xmlns="" id="{FFC8DFC3-A77D-4047-89B1-5A9587DD92E2}"/>
                </a:ext>
                <a:ext uri="{C183D7F6-B498-43B3-948B-1728B52AA6E4}">
                  <adec:decorative xmlns:adec="http://schemas.microsoft.com/office/drawing/2017/decorative" xmlns=""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 name="Freeform: Shape 9">
              <a:extLst>
                <a:ext uri="{FF2B5EF4-FFF2-40B4-BE49-F238E27FC236}">
                  <a16:creationId xmlns:a16="http://schemas.microsoft.com/office/drawing/2014/main" xmlns="" id="{5367B319-DB4D-49DE-8B1B-D2F94F892C8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xmlns="" id="{9FB6224A-9986-4980-9954-62E88B4E23A7}"/>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xmlns="" id="{84F0DA6F-4771-4DAA-B032-F2F1CD6D7FFF}"/>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Shape 12">
              <a:extLst>
                <a:ext uri="{FF2B5EF4-FFF2-40B4-BE49-F238E27FC236}">
                  <a16:creationId xmlns:a16="http://schemas.microsoft.com/office/drawing/2014/main" xmlns="" id="{6E826A14-FAD5-41CA-8B7E-B4938DC64FB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Shape 13">
              <a:extLst>
                <a:ext uri="{FF2B5EF4-FFF2-40B4-BE49-F238E27FC236}">
                  <a16:creationId xmlns:a16="http://schemas.microsoft.com/office/drawing/2014/main" xmlns="" id="{EAD248F0-8D25-4CDF-814F-87863C8D4959}"/>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Shape 14">
              <a:extLst>
                <a:ext uri="{FF2B5EF4-FFF2-40B4-BE49-F238E27FC236}">
                  <a16:creationId xmlns:a16="http://schemas.microsoft.com/office/drawing/2014/main" xmlns="" id="{AAE247D0-EA10-4307-A6D9-DC65CD33622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xmlns="" id="{816F0BC8-01B3-4EA5-8D3C-D08A7083C407}"/>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4" name="Bottom Right">
            <a:extLst>
              <a:ext uri="{FF2B5EF4-FFF2-40B4-BE49-F238E27FC236}">
                <a16:creationId xmlns:a16="http://schemas.microsoft.com/office/drawing/2014/main" xmlns="" id="{3C4C6F91-040E-49E0-B048-C983B556B4CD}"/>
              </a:ext>
              <a:ext uri="{C183D7F6-B498-43B3-948B-1728B52AA6E4}">
                <adec:decorative xmlns:adec="http://schemas.microsoft.com/office/drawing/2017/decorative" xmlns="" val="1"/>
              </a:ext>
            </a:extLst>
          </p:cNvPr>
          <p:cNvGrpSpPr/>
          <p:nvPr userDrawn="1"/>
        </p:nvGrpSpPr>
        <p:grpSpPr>
          <a:xfrm>
            <a:off x="7974976" y="3278144"/>
            <a:ext cx="4211600" cy="3581399"/>
            <a:chOff x="7980400" y="3276601"/>
            <a:chExt cx="4211600" cy="3581399"/>
          </a:xfrm>
        </p:grpSpPr>
        <p:grpSp>
          <p:nvGrpSpPr>
            <p:cNvPr id="5" name="Graphic 157">
              <a:extLst>
                <a:ext uri="{FF2B5EF4-FFF2-40B4-BE49-F238E27FC236}">
                  <a16:creationId xmlns:a16="http://schemas.microsoft.com/office/drawing/2014/main" xmlns="" id="{5F735938-366A-4689-940D-6AC867D18968}"/>
                </a:ext>
                <a:ext uri="{C183D7F6-B498-43B3-948B-1728B52AA6E4}">
                  <adec:decorative xmlns:adec="http://schemas.microsoft.com/office/drawing/2017/decorative" xmlns="" val="1"/>
                </a:ext>
              </a:extLst>
            </p:cNvPr>
            <p:cNvGrpSpPr/>
            <p:nvPr/>
          </p:nvGrpSpPr>
          <p:grpSpPr>
            <a:xfrm>
              <a:off x="8662740" y="3276601"/>
              <a:ext cx="3529260" cy="3581397"/>
              <a:chOff x="4114800" y="1423987"/>
              <a:chExt cx="3961542" cy="4007547"/>
            </a:xfrm>
            <a:noFill/>
          </p:grpSpPr>
          <p:sp>
            <p:nvSpPr>
              <p:cNvPr id="20" name="Freeform: Shape 19">
                <a:extLst>
                  <a:ext uri="{FF2B5EF4-FFF2-40B4-BE49-F238E27FC236}">
                    <a16:creationId xmlns:a16="http://schemas.microsoft.com/office/drawing/2014/main" xmlns="" id="{082D0C32-CA40-4D76-A0AE-355F4EDE9E4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xmlns="" id="{D4AA2F5B-1059-4660-A88B-0138D3DEA11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xmlns="" id="{8DBAAE2E-B09E-47A6-88B0-3B386570963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xmlns="" id="{80123DD0-D648-4002-B4DD-748944CF16C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xmlns="" id="{B0FFF952-E585-449F-8014-AF83F5F6BF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xmlns="" id="{60910C5D-897F-48B1-BECF-735BDC46365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xmlns="" id="{98633913-4C49-4FE2-A15B-78DE0FD2685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9" name="Freeform: Shape 18">
              <a:extLst>
                <a:ext uri="{FF2B5EF4-FFF2-40B4-BE49-F238E27FC236}">
                  <a16:creationId xmlns:a16="http://schemas.microsoft.com/office/drawing/2014/main" xmlns="" id="{A9958AAF-ED1A-47A9-A07D-09465AFCF95E}"/>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46" name="Picture Placeholder 44">
            <a:extLst>
              <a:ext uri="{FF2B5EF4-FFF2-40B4-BE49-F238E27FC236}">
                <a16:creationId xmlns:a16="http://schemas.microsoft.com/office/drawing/2014/main" xmlns="" id="{FA2F33D7-521D-4F09-A571-EC79B9DD0EEC}"/>
              </a:ext>
            </a:extLst>
          </p:cNvPr>
          <p:cNvSpPr>
            <a:spLocks noGrp="1"/>
          </p:cNvSpPr>
          <p:nvPr>
            <p:ph type="pic" sz="quarter" idx="13" hasCustomPrompt="1"/>
          </p:nvPr>
        </p:nvSpPr>
        <p:spPr>
          <a:xfrm>
            <a:off x="-2962" y="588461"/>
            <a:ext cx="12194962" cy="5724601"/>
          </a:xfrm>
          <a:prstGeom prst="rect">
            <a:avLst/>
          </a:prstGeom>
        </p:spPr>
        <p:txBody>
          <a:bodyPr anchor="ctr"/>
          <a:lstStyle>
            <a:lvl1pPr marL="0" indent="0" algn="ctr">
              <a:buNone/>
              <a:defRPr sz="2000"/>
            </a:lvl1pPr>
          </a:lstStyle>
          <a:p>
            <a:r>
              <a:rPr lang="en-US" dirty="0"/>
              <a:t>Insert photo here</a:t>
            </a:r>
          </a:p>
        </p:txBody>
      </p:sp>
      <p:sp>
        <p:nvSpPr>
          <p:cNvPr id="2" name="Title 1">
            <a:extLst>
              <a:ext uri="{FF2B5EF4-FFF2-40B4-BE49-F238E27FC236}">
                <a16:creationId xmlns:a16="http://schemas.microsoft.com/office/drawing/2014/main" xmlns="" id="{0B44AEF9-63A1-44CB-BD42-5FDC2C575D5E}"/>
              </a:ext>
            </a:extLst>
          </p:cNvPr>
          <p:cNvSpPr>
            <a:spLocks noGrp="1"/>
          </p:cNvSpPr>
          <p:nvPr>
            <p:ph type="title" hasCustomPrompt="1"/>
          </p:nvPr>
        </p:nvSpPr>
        <p:spPr>
          <a:xfrm>
            <a:off x="7434263" y="1506070"/>
            <a:ext cx="4456111" cy="3135405"/>
          </a:xfrm>
          <a:prstGeom prst="rect">
            <a:avLst/>
          </a:prstGeom>
        </p:spPr>
        <p:txBody>
          <a:bodyPr/>
          <a:lstStyle>
            <a:lvl1pPr>
              <a:lnSpc>
                <a:spcPct val="110000"/>
              </a:lnSpc>
              <a:spcBef>
                <a:spcPts val="1000"/>
              </a:spcBef>
              <a:defRPr sz="4000">
                <a:solidFill>
                  <a:schemeClr val="bg1"/>
                </a:solidFill>
                <a:effectLst>
                  <a:outerShdw blurRad="38100" dist="38100" dir="2700000" algn="tl">
                    <a:srgbClr val="000000">
                      <a:alpha val="43137"/>
                    </a:srgbClr>
                  </a:outerShdw>
                </a:effectLst>
              </a:defRPr>
            </a:lvl1pPr>
          </a:lstStyle>
          <a:p>
            <a:r>
              <a:rPr lang="en-US" dirty="0"/>
              <a:t>Click to add text</a:t>
            </a:r>
          </a:p>
        </p:txBody>
      </p:sp>
      <p:sp>
        <p:nvSpPr>
          <p:cNvPr id="52" name="Text Placeholder 50">
            <a:extLst>
              <a:ext uri="{FF2B5EF4-FFF2-40B4-BE49-F238E27FC236}">
                <a16:creationId xmlns:a16="http://schemas.microsoft.com/office/drawing/2014/main" xmlns="" id="{5C6D6C0E-14CB-497A-A6C2-E067A88FA53A}"/>
              </a:ext>
            </a:extLst>
          </p:cNvPr>
          <p:cNvSpPr>
            <a:spLocks noGrp="1"/>
          </p:cNvSpPr>
          <p:nvPr>
            <p:ph type="body" sz="quarter" idx="15" hasCustomPrompt="1"/>
          </p:nvPr>
        </p:nvSpPr>
        <p:spPr>
          <a:xfrm>
            <a:off x="7434263" y="4778001"/>
            <a:ext cx="4430712" cy="971924"/>
          </a:xfrm>
          <a:prstGeom prst="rect">
            <a:avLst/>
          </a:prstGeom>
        </p:spPr>
        <p:txBody>
          <a:bodyPr/>
          <a:lstStyle>
            <a:lvl1pPr marL="0" indent="0">
              <a:buNone/>
              <a:defRPr sz="2800">
                <a:solidFill>
                  <a:schemeClr val="bg1"/>
                </a:solidFill>
                <a:effectLst>
                  <a:outerShdw blurRad="38100" dist="38100" dir="2700000" algn="tl">
                    <a:srgbClr val="000000">
                      <a:alpha val="43137"/>
                    </a:srgbClr>
                  </a:outerShdw>
                </a:effectLst>
                <a:latin typeface="+mj-lt"/>
              </a:defRPr>
            </a:lvl1pPr>
          </a:lstStyle>
          <a:p>
            <a:pPr lvl="0"/>
            <a:r>
              <a:rPr lang="en-US" dirty="0"/>
              <a:t>Click to subtitle</a:t>
            </a:r>
          </a:p>
        </p:txBody>
      </p:sp>
      <p:sp>
        <p:nvSpPr>
          <p:cNvPr id="47" name="Date Placeholder 8">
            <a:extLst>
              <a:ext uri="{FF2B5EF4-FFF2-40B4-BE49-F238E27FC236}">
                <a16:creationId xmlns:a16="http://schemas.microsoft.com/office/drawing/2014/main" xmlns="" id="{57880508-D524-4D72-B2D9-3EABCCBA5C93}"/>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48" name="Footer Placeholder 9">
            <a:extLst>
              <a:ext uri="{FF2B5EF4-FFF2-40B4-BE49-F238E27FC236}">
                <a16:creationId xmlns:a16="http://schemas.microsoft.com/office/drawing/2014/main" xmlns="" id="{FC67283E-EA51-43E9-A8CE-4D01EABCAB0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49" name="Slide Number Placeholder 10">
            <a:extLst>
              <a:ext uri="{FF2B5EF4-FFF2-40B4-BE49-F238E27FC236}">
                <a16:creationId xmlns:a16="http://schemas.microsoft.com/office/drawing/2014/main" xmlns="" id="{5008A3F2-2B1F-4E12-8D14-128006A2F571}"/>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xmlns="" val="1210174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grpSp>
        <p:nvGrpSpPr>
          <p:cNvPr id="2" name="Top left">
            <a:extLst>
              <a:ext uri="{FF2B5EF4-FFF2-40B4-BE49-F238E27FC236}">
                <a16:creationId xmlns:a16="http://schemas.microsoft.com/office/drawing/2014/main" xmlns="" id="{6B68C4F3-DA58-488E-A1B9-C574806E06B1}"/>
              </a:ext>
              <a:ext uri="{C183D7F6-B498-43B3-948B-1728B52AA6E4}">
                <adec:decorative xmlns:adec="http://schemas.microsoft.com/office/drawing/2017/decorative" xmlns=""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xmlns="" id="{7C14282E-9BBD-4DB8-9BEF-3B2029C43A8A}"/>
                </a:ext>
                <a:ext uri="{C183D7F6-B498-43B3-948B-1728B52AA6E4}">
                  <adec:decorative xmlns:adec="http://schemas.microsoft.com/office/drawing/2017/decorative" xmlns=""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xmlns="" id="{54227016-75FE-458D-8526-2BC0F632527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xmlns="" id="{F8D36287-4581-4AB3-AD73-BB1788B529C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xmlns="" id="{DA687500-D055-420B-BA89-C2497BEC9CEE}"/>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xmlns="" id="{561ED86A-A615-457B-B605-DDEFA04887A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xmlns="" id="{F9B08EFF-6109-4E38-8AE0-C0DC57673936}"/>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xmlns="" id="{662AAAC3-A562-4FFF-9C3D-2A15BB0C8217}"/>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xmlns="" id="{64532044-D738-480C-BFDC-BA047A4549F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xmlns="" id="{0E6D5A92-6D6E-4B53-BA01-E1231CF64FC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endParaRPr lang="en-US" dirty="0"/>
          </a:p>
        </p:txBody>
      </p:sp>
      <p:grpSp>
        <p:nvGrpSpPr>
          <p:cNvPr id="4" name="Bottom Right">
            <a:extLst>
              <a:ext uri="{FF2B5EF4-FFF2-40B4-BE49-F238E27FC236}">
                <a16:creationId xmlns:a16="http://schemas.microsoft.com/office/drawing/2014/main" xmlns="" id="{933458C1-788D-4D50-BC21-6447B0730D02}"/>
              </a:ext>
              <a:ext uri="{C183D7F6-B498-43B3-948B-1728B52AA6E4}">
                <adec:decorative xmlns:adec="http://schemas.microsoft.com/office/drawing/2017/decorative" xmlns=""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xmlns="" id="{0D41BA5F-BA2A-4386-A7B4-FB811DF5168B}"/>
                </a:ext>
                <a:ext uri="{C183D7F6-B498-43B3-948B-1728B52AA6E4}">
                  <adec:decorative xmlns:adec="http://schemas.microsoft.com/office/drawing/2017/decorative" xmlns=""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xmlns="" id="{EFDE3885-EA9A-4FF9-84BD-B43D6D1ED4D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xmlns="" id="{5ECB0097-BB98-4FEC-A705-D82D6A97CA25}"/>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xmlns="" id="{20E6CFFF-B349-4360-92E1-0451760008D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xmlns="" id="{6A22594E-9B08-4B25-8789-304CA2FC58A4}"/>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xmlns="" id="{AE707CB4-8E5B-40D8-A59A-38A6B3619F2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xmlns="" id="{51A45863-5560-4ACD-ACE3-94776845B13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xmlns="" id="{FD8510C7-0AAE-424E-8D10-9E3FC0DB98F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Freeform: Shape 15">
              <a:extLst>
                <a:ext uri="{FF2B5EF4-FFF2-40B4-BE49-F238E27FC236}">
                  <a16:creationId xmlns:a16="http://schemas.microsoft.com/office/drawing/2014/main" xmlns="" id="{9BA78C71-D0E4-4A5E-B6DB-3065CB6ACEC6}"/>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4" name="Date Placeholder 8">
            <a:extLst>
              <a:ext uri="{FF2B5EF4-FFF2-40B4-BE49-F238E27FC236}">
                <a16:creationId xmlns:a16="http://schemas.microsoft.com/office/drawing/2014/main" xmlns="" id="{4EC9294D-6492-44C5-AE14-74B5D86BAEE7}"/>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5" name="Footer Placeholder 9">
            <a:extLst>
              <a:ext uri="{FF2B5EF4-FFF2-40B4-BE49-F238E27FC236}">
                <a16:creationId xmlns:a16="http://schemas.microsoft.com/office/drawing/2014/main" xmlns="" id="{0E08DE30-AEBD-48F0-A130-0753399D6513}"/>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26" name="Slide Number Placeholder 10">
            <a:extLst>
              <a:ext uri="{FF2B5EF4-FFF2-40B4-BE49-F238E27FC236}">
                <a16:creationId xmlns:a16="http://schemas.microsoft.com/office/drawing/2014/main" xmlns="" id="{71415C84-324E-4C0D-B691-C384E436D649}"/>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xmlns="" id="{7A6A6618-F041-427E-AE99-91D2386AE897}"/>
              </a:ext>
            </a:extLst>
          </p:cNvPr>
          <p:cNvSpPr>
            <a:spLocks noGrp="1"/>
          </p:cNvSpPr>
          <p:nvPr>
            <p:ph sz="quarter" idx="13"/>
          </p:nvPr>
        </p:nvSpPr>
        <p:spPr>
          <a:xfrm>
            <a:off x="1860550" y="2055813"/>
            <a:ext cx="8662988" cy="3309937"/>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1584184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Bottom Right">
            <a:extLst>
              <a:ext uri="{FF2B5EF4-FFF2-40B4-BE49-F238E27FC236}">
                <a16:creationId xmlns:a16="http://schemas.microsoft.com/office/drawing/2014/main" xmlns="" id="{87D6C0D7-A737-43ED-826C-2CA4342FDC1F}"/>
              </a:ext>
              <a:ext uri="{C183D7F6-B498-43B3-948B-1728B52AA6E4}">
                <adec:decorative xmlns:adec="http://schemas.microsoft.com/office/drawing/2017/decorative" xmlns="" val="1"/>
              </a:ext>
            </a:extLst>
          </p:cNvPr>
          <p:cNvGrpSpPr/>
          <p:nvPr userDrawn="1"/>
        </p:nvGrpSpPr>
        <p:grpSpPr>
          <a:xfrm>
            <a:off x="7980400" y="3276601"/>
            <a:ext cx="4211600" cy="3581399"/>
            <a:chOff x="7980400" y="3276601"/>
            <a:chExt cx="4211600" cy="3581399"/>
          </a:xfrm>
        </p:grpSpPr>
        <p:sp>
          <p:nvSpPr>
            <p:cNvPr id="18" name="Freeform: Shape 17">
              <a:extLst>
                <a:ext uri="{FF2B5EF4-FFF2-40B4-BE49-F238E27FC236}">
                  <a16:creationId xmlns:a16="http://schemas.microsoft.com/office/drawing/2014/main" xmlns="" id="{CCA11D72-A324-4CBE-81EF-0749941030E0}"/>
                </a:ext>
                <a:ext uri="{C183D7F6-B498-43B3-948B-1728B52AA6E4}">
                  <adec:decorative xmlns:adec="http://schemas.microsoft.com/office/drawing/2017/decorative" xmlns=""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 name="Graphic 157">
              <a:extLst>
                <a:ext uri="{FF2B5EF4-FFF2-40B4-BE49-F238E27FC236}">
                  <a16:creationId xmlns:a16="http://schemas.microsoft.com/office/drawing/2014/main" xmlns="" id="{9D281BC3-CDBE-4B5A-BC91-05B7893FA143}"/>
                </a:ext>
                <a:ext uri="{C183D7F6-B498-43B3-948B-1728B52AA6E4}">
                  <adec:decorative xmlns:adec="http://schemas.microsoft.com/office/drawing/2017/decorative" xmlns="" val="1"/>
                </a:ext>
              </a:extLst>
            </p:cNvPr>
            <p:cNvGrpSpPr/>
            <p:nvPr/>
          </p:nvGrpSpPr>
          <p:grpSpPr>
            <a:xfrm>
              <a:off x="8662740" y="3276601"/>
              <a:ext cx="3529260" cy="3581399"/>
              <a:chOff x="4114800" y="1423987"/>
              <a:chExt cx="3961542" cy="4007547"/>
            </a:xfrm>
            <a:noFill/>
          </p:grpSpPr>
          <p:sp>
            <p:nvSpPr>
              <p:cNvPr id="21" name="Freeform: Shape 20">
                <a:extLst>
                  <a:ext uri="{FF2B5EF4-FFF2-40B4-BE49-F238E27FC236}">
                    <a16:creationId xmlns:a16="http://schemas.microsoft.com/office/drawing/2014/main" xmlns="" id="{161F2C16-D16B-4E77-A7C3-F034E339C8E3}"/>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xmlns="" id="{6384EDC3-48C8-4B4E-9475-A04F1DD7E3F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xmlns="" id="{62DE50AA-70A1-42B0-9A48-90179EFB9F89}"/>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xmlns="" id="{B45B8FC7-7430-4175-B520-9EBD801FD29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xmlns="" id="{AB71D997-36EB-47F1-AA27-4D84A7630728}"/>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xmlns="" id="{37933934-0680-4A62-B61F-E3A67308AAD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xmlns="" id="{E017FEEF-F8AC-41EC-ABC5-915B19B1AB9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 name="Freeform: Shape 19">
              <a:extLst>
                <a:ext uri="{FF2B5EF4-FFF2-40B4-BE49-F238E27FC236}">
                  <a16:creationId xmlns:a16="http://schemas.microsoft.com/office/drawing/2014/main" xmlns="" id="{370A86BE-FF1E-4233-818E-C14D21E7BAA4}"/>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 name="Top Left">
            <a:extLst>
              <a:ext uri="{FF2B5EF4-FFF2-40B4-BE49-F238E27FC236}">
                <a16:creationId xmlns:a16="http://schemas.microsoft.com/office/drawing/2014/main" xmlns="" id="{A64EEEED-5E70-4887-BF25-521AD226CC77}"/>
              </a:ext>
              <a:ext uri="{C183D7F6-B498-43B3-948B-1728B52AA6E4}">
                <adec:decorative xmlns:adec="http://schemas.microsoft.com/office/drawing/2017/decorative" xmlns="" val="1"/>
              </a:ext>
            </a:extLst>
          </p:cNvPr>
          <p:cNvGrpSpPr/>
          <p:nvPr userDrawn="1"/>
        </p:nvGrpSpPr>
        <p:grpSpPr>
          <a:xfrm>
            <a:off x="10849" y="-3086"/>
            <a:ext cx="2198951" cy="3349518"/>
            <a:chOff x="10849" y="-3086"/>
            <a:chExt cx="2198951" cy="3349518"/>
          </a:xfrm>
        </p:grpSpPr>
        <p:sp>
          <p:nvSpPr>
            <p:cNvPr id="38" name="Freeform: Shape 37">
              <a:extLst>
                <a:ext uri="{FF2B5EF4-FFF2-40B4-BE49-F238E27FC236}">
                  <a16:creationId xmlns:a16="http://schemas.microsoft.com/office/drawing/2014/main" xmlns="" id="{C91FCFBD-2F49-483C-B742-FF146DCA4FD1}"/>
                </a:ext>
                <a:ext uri="{C183D7F6-B498-43B3-948B-1728B52AA6E4}">
                  <adec:decorative xmlns:adec="http://schemas.microsoft.com/office/drawing/2017/decorative" xmlns=""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Freeform: Shape 38">
              <a:extLst>
                <a:ext uri="{FF2B5EF4-FFF2-40B4-BE49-F238E27FC236}">
                  <a16:creationId xmlns:a16="http://schemas.microsoft.com/office/drawing/2014/main" xmlns="" id="{62F0911B-F120-4420-AA06-AD353E1767EE}"/>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xmlns="" id="{6F9966F6-9C92-4F47-B467-5A8E5ED4787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xmlns="" id="{C362B109-529A-404A-884A-8E710062A1A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xmlns="" id="{AE9B88E9-C70C-4258-B3BA-A8779F3BE493}"/>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xmlns="" id="{6255D292-A4F0-46F0-9AB1-39848FAB066C}"/>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xmlns="" id="{D52C09E6-F356-45FC-BD84-6DCA0DA0B6D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xmlns="" id="{5578C025-F0CB-42E1-9FCA-C1FD0EF38FE3}"/>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46" name="Title 1">
            <a:extLst>
              <a:ext uri="{FF2B5EF4-FFF2-40B4-BE49-F238E27FC236}">
                <a16:creationId xmlns:a16="http://schemas.microsoft.com/office/drawing/2014/main" xmlns="" id="{56035778-0626-4342-AA4C-D8F9F76EE167}"/>
              </a:ext>
            </a:extLst>
          </p:cNvPr>
          <p:cNvSpPr>
            <a:spLocks noGrp="1"/>
          </p:cNvSpPr>
          <p:nvPr>
            <p:ph type="title"/>
          </p:nvPr>
        </p:nvSpPr>
        <p:spPr>
          <a:xfrm>
            <a:off x="1198182" y="559813"/>
            <a:ext cx="4987809" cy="1664573"/>
          </a:xfrm>
          <a:prstGeom prst="rect">
            <a:avLst/>
          </a:prstGeom>
        </p:spPr>
        <p:txBody>
          <a:bodyPr/>
          <a:lstStyle/>
          <a:p>
            <a:pPr>
              <a:lnSpc>
                <a:spcPct val="100000"/>
              </a:lnSpc>
            </a:pPr>
            <a:endParaRPr lang="en-US" dirty="0"/>
          </a:p>
        </p:txBody>
      </p:sp>
      <p:sp>
        <p:nvSpPr>
          <p:cNvPr id="47" name="Content Placeholder 2">
            <a:extLst>
              <a:ext uri="{FF2B5EF4-FFF2-40B4-BE49-F238E27FC236}">
                <a16:creationId xmlns:a16="http://schemas.microsoft.com/office/drawing/2014/main" xmlns="" id="{9698C764-7CE3-448C-B388-39B815517E51}"/>
              </a:ext>
            </a:extLst>
          </p:cNvPr>
          <p:cNvSpPr>
            <a:spLocks noGrp="1"/>
          </p:cNvSpPr>
          <p:nvPr>
            <p:ph idx="1"/>
          </p:nvPr>
        </p:nvSpPr>
        <p:spPr>
          <a:xfrm>
            <a:off x="1185756" y="2384474"/>
            <a:ext cx="4987488" cy="3728613"/>
          </a:xfrm>
          <a:prstGeom prst="rect">
            <a:avLst/>
          </a:prstGeom>
        </p:spPr>
        <p:txBody>
          <a:bodyPr>
            <a:normAutofit/>
          </a:bodyPr>
          <a:lstStyle>
            <a:lvl1pPr marL="0" indent="0">
              <a:lnSpc>
                <a:spcPct val="100000"/>
              </a:lnSpc>
              <a:buNone/>
              <a:defRPr sz="1800"/>
            </a:lvl1pPr>
          </a:lstStyle>
          <a:p>
            <a:pPr>
              <a:lnSpc>
                <a:spcPct val="110000"/>
              </a:lnSpc>
            </a:pPr>
            <a:endParaRPr lang="en-US" sz="1800" dirty="0"/>
          </a:p>
        </p:txBody>
      </p:sp>
      <p:sp>
        <p:nvSpPr>
          <p:cNvPr id="62" name="Picture Placeholder 61">
            <a:extLst>
              <a:ext uri="{FF2B5EF4-FFF2-40B4-BE49-F238E27FC236}">
                <a16:creationId xmlns:a16="http://schemas.microsoft.com/office/drawing/2014/main" xmlns="" id="{75903FF3-B1FC-4719-8686-C6F5099E3605}"/>
              </a:ext>
            </a:extLst>
          </p:cNvPr>
          <p:cNvSpPr>
            <a:spLocks noGrp="1"/>
          </p:cNvSpPr>
          <p:nvPr>
            <p:ph type="pic" sz="quarter" idx="13" hasCustomPrompt="1"/>
          </p:nvPr>
        </p:nvSpPr>
        <p:spPr>
          <a:xfrm>
            <a:off x="6508749" y="862806"/>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txBody>
          <a:bodyPr wrap="square" anchor="ctr">
            <a:noAutofit/>
          </a:bodyPr>
          <a:lstStyle>
            <a:lvl1pPr marL="0" indent="0" algn="ctr">
              <a:buNone/>
              <a:defRPr sz="2000"/>
            </a:lvl1pPr>
          </a:lstStyle>
          <a:p>
            <a:r>
              <a:rPr lang="en-US" dirty="0"/>
              <a:t>Insert photo here</a:t>
            </a:r>
          </a:p>
        </p:txBody>
      </p:sp>
      <p:sp>
        <p:nvSpPr>
          <p:cNvPr id="59" name="Date Placeholder 8">
            <a:extLst>
              <a:ext uri="{FF2B5EF4-FFF2-40B4-BE49-F238E27FC236}">
                <a16:creationId xmlns:a16="http://schemas.microsoft.com/office/drawing/2014/main" xmlns="" id="{A82599B9-EBEF-4011-9E38-FC40FF7B0201}"/>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60" name="Footer Placeholder 9">
            <a:extLst>
              <a:ext uri="{FF2B5EF4-FFF2-40B4-BE49-F238E27FC236}">
                <a16:creationId xmlns:a16="http://schemas.microsoft.com/office/drawing/2014/main" xmlns="" id="{851C129C-6681-4E11-B9FE-9F5FFF5436B7}"/>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61" name="Slide Number Placeholder 10">
            <a:extLst>
              <a:ext uri="{FF2B5EF4-FFF2-40B4-BE49-F238E27FC236}">
                <a16:creationId xmlns:a16="http://schemas.microsoft.com/office/drawing/2014/main" xmlns="" id="{DC6D20C1-D99F-47B0-B1F7-EA8101F8CD56}"/>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xmlns="" val="24290276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grpSp>
        <p:nvGrpSpPr>
          <p:cNvPr id="2" name="Bottom Right">
            <a:extLst>
              <a:ext uri="{FF2B5EF4-FFF2-40B4-BE49-F238E27FC236}">
                <a16:creationId xmlns:a16="http://schemas.microsoft.com/office/drawing/2014/main" xmlns="" id="{562BD150-E869-44AC-B0E8-35618F795B53}"/>
              </a:ext>
              <a:ext uri="{C183D7F6-B498-43B3-948B-1728B52AA6E4}">
                <adec:decorative xmlns:adec="http://schemas.microsoft.com/office/drawing/2017/decorative" xmlns="" val="1"/>
              </a:ext>
            </a:extLst>
          </p:cNvPr>
          <p:cNvGrpSpPr/>
          <p:nvPr userDrawn="1"/>
        </p:nvGrpSpPr>
        <p:grpSpPr>
          <a:xfrm>
            <a:off x="7980400" y="3276601"/>
            <a:ext cx="4211600" cy="3581399"/>
            <a:chOff x="7980400" y="3276601"/>
            <a:chExt cx="4211600" cy="3581399"/>
          </a:xfrm>
        </p:grpSpPr>
        <p:sp>
          <p:nvSpPr>
            <p:cNvPr id="29" name="Freeform: Shape 28">
              <a:extLst>
                <a:ext uri="{FF2B5EF4-FFF2-40B4-BE49-F238E27FC236}">
                  <a16:creationId xmlns:a16="http://schemas.microsoft.com/office/drawing/2014/main" xmlns="" id="{FF918A15-3E7F-42BB-83AB-473EF76AB0CE}"/>
                </a:ext>
                <a:ext uri="{C183D7F6-B498-43B3-948B-1728B52AA6E4}">
                  <adec:decorative xmlns:adec="http://schemas.microsoft.com/office/drawing/2017/decorative" xmlns=""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3" name="Graphic 157">
              <a:extLst>
                <a:ext uri="{FF2B5EF4-FFF2-40B4-BE49-F238E27FC236}">
                  <a16:creationId xmlns:a16="http://schemas.microsoft.com/office/drawing/2014/main" xmlns="" id="{1AA9D900-7A0C-4788-85E0-9329B727A147}"/>
                </a:ext>
                <a:ext uri="{C183D7F6-B498-43B3-948B-1728B52AA6E4}">
                  <adec:decorative xmlns:adec="http://schemas.microsoft.com/office/drawing/2017/decorative" xmlns="" val="1"/>
                </a:ext>
              </a:extLst>
            </p:cNvPr>
            <p:cNvGrpSpPr/>
            <p:nvPr/>
          </p:nvGrpSpPr>
          <p:grpSpPr>
            <a:xfrm>
              <a:off x="8662740" y="3276601"/>
              <a:ext cx="3529260" cy="3581399"/>
              <a:chOff x="4114800" y="1423987"/>
              <a:chExt cx="3961542" cy="4007547"/>
            </a:xfrm>
            <a:noFill/>
          </p:grpSpPr>
          <p:sp>
            <p:nvSpPr>
              <p:cNvPr id="33" name="Freeform: Shape 32">
                <a:extLst>
                  <a:ext uri="{FF2B5EF4-FFF2-40B4-BE49-F238E27FC236}">
                    <a16:creationId xmlns:a16="http://schemas.microsoft.com/office/drawing/2014/main" xmlns="" id="{839D0A43-40DB-4967-BF0C-05CB54D3DF2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xmlns="" id="{F6C7E54F-930C-4B8D-9CE6-DCC37269B13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xmlns="" id="{A4F6F66D-CC67-443B-9CB5-FFD695ED451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xmlns="" id="{6B392295-CB7C-4805-B4B1-AC7531AC270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xmlns="" id="{91ADCAAB-0B5C-4495-8D5D-32C87A21407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xmlns="" id="{8F02E2A1-7B5F-4C33-98CD-98E24B61EF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xmlns="" id="{7577F4AD-5552-4A2F-A3FA-67834BF96FB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1" name="Freeform: Shape 30">
              <a:extLst>
                <a:ext uri="{FF2B5EF4-FFF2-40B4-BE49-F238E27FC236}">
                  <a16:creationId xmlns:a16="http://schemas.microsoft.com/office/drawing/2014/main" xmlns="" id="{C17EE90C-247C-4F8E-9B86-BD7E31F126A3}"/>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2" name="Title 1">
            <a:extLst>
              <a:ext uri="{FF2B5EF4-FFF2-40B4-BE49-F238E27FC236}">
                <a16:creationId xmlns:a16="http://schemas.microsoft.com/office/drawing/2014/main" xmlns="" id="{985E1522-3C37-44A6-81DC-1BF369AF0B54}"/>
              </a:ext>
            </a:extLst>
          </p:cNvPr>
          <p:cNvSpPr>
            <a:spLocks noGrp="1"/>
          </p:cNvSpPr>
          <p:nvPr>
            <p:ph type="ctrTitle"/>
          </p:nvPr>
        </p:nvSpPr>
        <p:spPr>
          <a:xfrm>
            <a:off x="996275" y="4098524"/>
            <a:ext cx="5996628" cy="2226076"/>
          </a:xfrm>
          <a:prstGeom prst="rect">
            <a:avLst/>
          </a:prstGeom>
        </p:spPr>
        <p:txBody>
          <a:bodyPr anchor="ctr">
            <a:normAutofit/>
          </a:bodyPr>
          <a:lstStyle/>
          <a:p>
            <a:pPr algn="l"/>
            <a:endParaRPr lang="en-US" sz="5400" dirty="0">
              <a:cs typeface="Posterama" panose="020B0504020200020000" pitchFamily="34" charset="0"/>
            </a:endParaRPr>
          </a:p>
        </p:txBody>
      </p:sp>
      <p:sp>
        <p:nvSpPr>
          <p:cNvPr id="44" name="Subtitle 2">
            <a:extLst>
              <a:ext uri="{FF2B5EF4-FFF2-40B4-BE49-F238E27FC236}">
                <a16:creationId xmlns:a16="http://schemas.microsoft.com/office/drawing/2014/main" xmlns="" id="{5048357E-69C2-4F32-8C47-3D84340F6190}"/>
              </a:ext>
            </a:extLst>
          </p:cNvPr>
          <p:cNvSpPr>
            <a:spLocks noGrp="1"/>
          </p:cNvSpPr>
          <p:nvPr>
            <p:ph type="subTitle" idx="1"/>
          </p:nvPr>
        </p:nvSpPr>
        <p:spPr>
          <a:xfrm>
            <a:off x="7185430" y="4085112"/>
            <a:ext cx="3997745" cy="2228758"/>
          </a:xfrm>
          <a:prstGeom prst="rect">
            <a:avLst/>
          </a:prstGeom>
        </p:spPr>
        <p:txBody>
          <a:bodyPr anchor="ctr"/>
          <a:lstStyle/>
          <a:p>
            <a:pPr algn="l">
              <a:lnSpc>
                <a:spcPct val="110000"/>
              </a:lnSpc>
            </a:pPr>
            <a:endParaRPr lang="en-US" sz="2200" dirty="0">
              <a:cs typeface="Segoe UI Semilight" panose="020B0402040204020203" pitchFamily="34" charset="0"/>
            </a:endParaRPr>
          </a:p>
        </p:txBody>
      </p:sp>
      <p:sp>
        <p:nvSpPr>
          <p:cNvPr id="63" name="Date Placeholder 8">
            <a:extLst>
              <a:ext uri="{FF2B5EF4-FFF2-40B4-BE49-F238E27FC236}">
                <a16:creationId xmlns:a16="http://schemas.microsoft.com/office/drawing/2014/main" xmlns="" id="{0CB3C12F-97EC-48F0-B4FC-924D91ECF3A6}"/>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64" name="Footer Placeholder 9">
            <a:extLst>
              <a:ext uri="{FF2B5EF4-FFF2-40B4-BE49-F238E27FC236}">
                <a16:creationId xmlns:a16="http://schemas.microsoft.com/office/drawing/2014/main" xmlns="" id="{E3780E67-8AD7-4AB6-880C-281395A8EE02}"/>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65" name="Slide Number Placeholder 10">
            <a:extLst>
              <a:ext uri="{FF2B5EF4-FFF2-40B4-BE49-F238E27FC236}">
                <a16:creationId xmlns:a16="http://schemas.microsoft.com/office/drawing/2014/main" xmlns="" id="{28F5F854-E7C5-4C18-A6E1-ECEF9BDE586F}"/>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69" name="Picture Placeholder 68">
            <a:extLst>
              <a:ext uri="{FF2B5EF4-FFF2-40B4-BE49-F238E27FC236}">
                <a16:creationId xmlns:a16="http://schemas.microsoft.com/office/drawing/2014/main" xmlns="" id="{22FBEE11-58B3-429A-8DAC-6A64A613383D}"/>
              </a:ext>
            </a:extLst>
          </p:cNvPr>
          <p:cNvSpPr>
            <a:spLocks noGrp="1"/>
          </p:cNvSpPr>
          <p:nvPr>
            <p:ph type="pic" sz="quarter" idx="13" hasCustomPrompt="1"/>
          </p:nvPr>
        </p:nvSpPr>
        <p:spPr>
          <a:xfrm>
            <a:off x="619842" y="0"/>
            <a:ext cx="11084189" cy="3854030"/>
          </a:xfrm>
          <a:custGeom>
            <a:avLst/>
            <a:gdLst>
              <a:gd name="connsiteX0" fmla="*/ 0 w 11084189"/>
              <a:gd name="connsiteY0" fmla="*/ 0 h 3854030"/>
              <a:gd name="connsiteX1" fmla="*/ 11084189 w 11084189"/>
              <a:gd name="connsiteY1" fmla="*/ 0 h 3854030"/>
              <a:gd name="connsiteX2" fmla="*/ 11061525 w 11084189"/>
              <a:gd name="connsiteY2" fmla="*/ 105743 h 3854030"/>
              <a:gd name="connsiteX3" fmla="*/ 5542094 w 11084189"/>
              <a:gd name="connsiteY3" fmla="*/ 3854030 h 3854030"/>
              <a:gd name="connsiteX4" fmla="*/ 22663 w 11084189"/>
              <a:gd name="connsiteY4" fmla="*/ 105743 h 3854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4189" h="3854030">
                <a:moveTo>
                  <a:pt x="0" y="0"/>
                </a:moveTo>
                <a:lnTo>
                  <a:pt x="11084189" y="0"/>
                </a:lnTo>
                <a:lnTo>
                  <a:pt x="11061525" y="105743"/>
                </a:lnTo>
                <a:cubicBezTo>
                  <a:pt x="10536186" y="2244886"/>
                  <a:pt x="8264668" y="3854030"/>
                  <a:pt x="5542094" y="3854030"/>
                </a:cubicBezTo>
                <a:cubicBezTo>
                  <a:pt x="2819520" y="3854030"/>
                  <a:pt x="548002" y="2244886"/>
                  <a:pt x="22663" y="105743"/>
                </a:cubicBezTo>
                <a:close/>
              </a:path>
            </a:pathLst>
          </a:custGeom>
        </p:spPr>
        <p:txBody>
          <a:bodyPr wrap="square" anchor="ctr">
            <a:noAutofit/>
          </a:bodyPr>
          <a:lstStyle>
            <a:lvl1pPr marL="0" indent="0" algn="ctr">
              <a:buNone/>
              <a:defRPr sz="2000"/>
            </a:lvl1pPr>
          </a:lstStyle>
          <a:p>
            <a:r>
              <a:rPr lang="en-US" dirty="0"/>
              <a:t>Insert photo here</a:t>
            </a:r>
          </a:p>
        </p:txBody>
      </p:sp>
      <p:grpSp>
        <p:nvGrpSpPr>
          <p:cNvPr id="4" name="Top Left">
            <a:extLst>
              <a:ext uri="{FF2B5EF4-FFF2-40B4-BE49-F238E27FC236}">
                <a16:creationId xmlns:a16="http://schemas.microsoft.com/office/drawing/2014/main" xmlns="" id="{33360105-7353-4ECE-84E2-90AB638A30BC}"/>
              </a:ext>
              <a:ext uri="{C183D7F6-B498-43B3-948B-1728B52AA6E4}">
                <adec:decorative xmlns:adec="http://schemas.microsoft.com/office/drawing/2017/decorative" xmlns="" val="1"/>
              </a:ext>
            </a:extLst>
          </p:cNvPr>
          <p:cNvGrpSpPr/>
          <p:nvPr userDrawn="1"/>
        </p:nvGrpSpPr>
        <p:grpSpPr>
          <a:xfrm>
            <a:off x="10849" y="15178"/>
            <a:ext cx="2198951" cy="3331254"/>
            <a:chOff x="10849" y="15178"/>
            <a:chExt cx="2198951" cy="3331254"/>
          </a:xfrm>
        </p:grpSpPr>
        <p:sp>
          <p:nvSpPr>
            <p:cNvPr id="15" name="Freeform: Shape 14">
              <a:extLst>
                <a:ext uri="{FF2B5EF4-FFF2-40B4-BE49-F238E27FC236}">
                  <a16:creationId xmlns:a16="http://schemas.microsoft.com/office/drawing/2014/main" xmlns="" id="{9D5AB2A0-6800-4AD4-A205-3E8C1112BC3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xmlns="" id="{12B26919-92C3-4374-AE4E-4317D65064C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xmlns="" id="{E46716C0-CAC5-41FA-B385-EBA8AFFDF128}"/>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xmlns="" id="{BE7C1332-4CF7-41C1-ACC4-6C23744D478F}"/>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xmlns="" id="{2C35C136-D3C6-42F1-840C-EE7B2BA3776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xmlns="" id="{BF98CB80-2DAC-44B7-B719-6DF8BC2DBB91}"/>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xmlns="" id="{F0613FF3-B071-4C0E-B6E7-6815CCCC403A}"/>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5" name="Cross">
            <a:extLst>
              <a:ext uri="{FF2B5EF4-FFF2-40B4-BE49-F238E27FC236}">
                <a16:creationId xmlns:a16="http://schemas.microsoft.com/office/drawing/2014/main" xmlns="" id="{54409833-5EAC-4A40-B5BB-DE8282DD8E14}"/>
              </a:ext>
              <a:ext uri="{C183D7F6-B498-43B3-948B-1728B52AA6E4}">
                <adec:decorative xmlns:adec="http://schemas.microsoft.com/office/drawing/2017/decorative" xmlns="" val="1"/>
              </a:ext>
            </a:extLst>
          </p:cNvPr>
          <p:cNvGrpSpPr/>
          <p:nvPr userDrawn="1"/>
        </p:nvGrpSpPr>
        <p:grpSpPr>
          <a:xfrm>
            <a:off x="248476" y="143843"/>
            <a:ext cx="118872" cy="118872"/>
            <a:chOff x="1175347" y="3733800"/>
            <a:chExt cx="118872" cy="118872"/>
          </a:xfrm>
        </p:grpSpPr>
        <p:cxnSp>
          <p:nvCxnSpPr>
            <p:cNvPr id="23" name="Straight Connector 22">
              <a:extLst>
                <a:ext uri="{FF2B5EF4-FFF2-40B4-BE49-F238E27FC236}">
                  <a16:creationId xmlns:a16="http://schemas.microsoft.com/office/drawing/2014/main" xmlns="" id="{7B9F7703-741D-4FB8-8620-F3BBFF5A0157}"/>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xmlns="" id="{EC34E00B-1518-4EAC-A170-4D2B5C23FB64}"/>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6" name="Cross">
            <a:extLst>
              <a:ext uri="{FF2B5EF4-FFF2-40B4-BE49-F238E27FC236}">
                <a16:creationId xmlns:a16="http://schemas.microsoft.com/office/drawing/2014/main" xmlns="" id="{CFFED490-4247-4E3E-8A2E-5AF8A14E680E}"/>
              </a:ext>
              <a:ext uri="{C183D7F6-B498-43B3-948B-1728B52AA6E4}">
                <adec:decorative xmlns:adec="http://schemas.microsoft.com/office/drawing/2017/decorative" xmlns="" val="1"/>
              </a:ext>
            </a:extLst>
          </p:cNvPr>
          <p:cNvGrpSpPr/>
          <p:nvPr userDrawn="1"/>
        </p:nvGrpSpPr>
        <p:grpSpPr>
          <a:xfrm>
            <a:off x="400876" y="296243"/>
            <a:ext cx="118872" cy="118872"/>
            <a:chOff x="1175347" y="3733800"/>
            <a:chExt cx="118872" cy="118872"/>
          </a:xfrm>
        </p:grpSpPr>
        <p:cxnSp>
          <p:nvCxnSpPr>
            <p:cNvPr id="26" name="Straight Connector 25">
              <a:extLst>
                <a:ext uri="{FF2B5EF4-FFF2-40B4-BE49-F238E27FC236}">
                  <a16:creationId xmlns:a16="http://schemas.microsoft.com/office/drawing/2014/main" xmlns="" id="{FA378251-A149-4A27-9D43-C6E87A300F23}"/>
                </a:ext>
              </a:extLst>
            </p:cNvPr>
            <p:cNvCxnSpPr>
              <a:cxnSpLocks/>
            </p:cNvCxnSpPr>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xmlns="" id="{37ADD3F7-FA3D-4A72-B8B3-3FCBBFCB0ACF}"/>
                </a:ext>
              </a:extLst>
            </p:cNvPr>
            <p:cNvCxnSpPr>
              <a:cxnSpLocks/>
            </p:cNvCxnSpPr>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xmlns="" val="420459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xmlns="" id="{1225C57A-6BA3-4E88-81DB-F98A7E8F9CCB}"/>
              </a:ext>
              <a:ext uri="{C183D7F6-B498-43B3-948B-1728B52AA6E4}">
                <adec:decorative xmlns:adec="http://schemas.microsoft.com/office/drawing/2017/decorative" xmlns="" val="1"/>
              </a:ext>
            </a:extLst>
          </p:cNvPr>
          <p:cNvSpPr/>
          <p:nvPr userDrawn="1"/>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 name="Rectangle 2">
            <a:extLst>
              <a:ext uri="{FF2B5EF4-FFF2-40B4-BE49-F238E27FC236}">
                <a16:creationId xmlns:a16="http://schemas.microsoft.com/office/drawing/2014/main" xmlns="" id="{84F9A67F-2D88-49BB-87D0-5430BD24E520}"/>
              </a:ext>
              <a:ext uri="{C183D7F6-B498-43B3-948B-1728B52AA6E4}">
                <adec:decorative xmlns:adec="http://schemas.microsoft.com/office/drawing/2017/decorative" xmlns="" val="1"/>
              </a:ext>
            </a:extLst>
          </p:cNvPr>
          <p:cNvSpPr/>
          <p:nvPr userDrawn="1"/>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 name="Top left">
            <a:extLst>
              <a:ext uri="{FF2B5EF4-FFF2-40B4-BE49-F238E27FC236}">
                <a16:creationId xmlns:a16="http://schemas.microsoft.com/office/drawing/2014/main" xmlns="" id="{F5534F84-ABA8-471C-A8B7-F32A0AD1EB7B}"/>
              </a:ext>
              <a:ext uri="{C183D7F6-B498-43B3-948B-1728B52AA6E4}">
                <adec:decorative xmlns:adec="http://schemas.microsoft.com/office/drawing/2017/decorative" xmlns=""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xmlns="" id="{C120E573-F17E-4067-ACC7-2CFE0E36AF9A}"/>
                </a:ext>
                <a:ext uri="{C183D7F6-B498-43B3-948B-1728B52AA6E4}">
                  <adec:decorative xmlns:adec="http://schemas.microsoft.com/office/drawing/2017/decorative" xmlns=""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xmlns="" id="{0A9A04E4-A99F-444D-8C94-C8345135FEB6}"/>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xmlns="" id="{A25C62E1-A6EA-45F5-98E7-AFC16D32A1EE}"/>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xmlns="" id="{E49BBA52-97E5-462E-89FE-054F9420E234}"/>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xmlns="" id="{39548F12-A85E-4D96-A275-D42CC29DE220}"/>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xmlns="" id="{91A48A8C-0AD8-4EE1-ABFC-3BC7281B341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xmlns="" id="{4D288D21-2CC5-4CD1-A620-1F777FCFB123}"/>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xmlns="" id="{95A40365-E048-4BD5-B813-8F22247869EE}"/>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itle 1">
            <a:extLst>
              <a:ext uri="{FF2B5EF4-FFF2-40B4-BE49-F238E27FC236}">
                <a16:creationId xmlns:a16="http://schemas.microsoft.com/office/drawing/2014/main" xmlns="" id="{8F5D6640-231E-4BB4-AE0F-70176A3BE0F0}"/>
              </a:ext>
            </a:extLst>
          </p:cNvPr>
          <p:cNvSpPr>
            <a:spLocks noGrp="1"/>
          </p:cNvSpPr>
          <p:nvPr>
            <p:ph type="title"/>
          </p:nvPr>
        </p:nvSpPr>
        <p:spPr>
          <a:xfrm>
            <a:off x="1198181" y="557191"/>
            <a:ext cx="9988166" cy="1325397"/>
          </a:xfrm>
          <a:prstGeom prst="rect">
            <a:avLst/>
          </a:prstGeom>
        </p:spPr>
        <p:txBody>
          <a:bodyPr/>
          <a:lstStyle>
            <a:lvl1pPr algn="ctr">
              <a:defRPr/>
            </a:lvl1pPr>
          </a:lstStyle>
          <a:p>
            <a:pPr>
              <a:lnSpc>
                <a:spcPct val="100000"/>
              </a:lnSpc>
            </a:pPr>
            <a:endParaRPr lang="en-US" dirty="0"/>
          </a:p>
        </p:txBody>
      </p:sp>
      <p:grpSp>
        <p:nvGrpSpPr>
          <p:cNvPr id="14" name="Bottom Right">
            <a:extLst>
              <a:ext uri="{FF2B5EF4-FFF2-40B4-BE49-F238E27FC236}">
                <a16:creationId xmlns:a16="http://schemas.microsoft.com/office/drawing/2014/main" xmlns="" id="{2B5DBC70-6B80-4634-BE74-063E4A2568BC}"/>
              </a:ext>
              <a:ext uri="{C183D7F6-B498-43B3-948B-1728B52AA6E4}">
                <adec:decorative xmlns:adec="http://schemas.microsoft.com/office/drawing/2017/decorative" xmlns="" val="1"/>
              </a:ext>
            </a:extLst>
          </p:cNvPr>
          <p:cNvGrpSpPr/>
          <p:nvPr userDrawn="1"/>
        </p:nvGrpSpPr>
        <p:grpSpPr>
          <a:xfrm>
            <a:off x="7974976" y="3278144"/>
            <a:ext cx="4211600" cy="3581399"/>
            <a:chOff x="7980400" y="3276601"/>
            <a:chExt cx="4211600" cy="3581399"/>
          </a:xfrm>
        </p:grpSpPr>
        <p:grpSp>
          <p:nvGrpSpPr>
            <p:cNvPr id="15" name="Graphic 157">
              <a:extLst>
                <a:ext uri="{FF2B5EF4-FFF2-40B4-BE49-F238E27FC236}">
                  <a16:creationId xmlns:a16="http://schemas.microsoft.com/office/drawing/2014/main" xmlns="" id="{4F2F0A0F-98AB-4BFF-A7D6-2AD57BBE6E0A}"/>
                </a:ext>
                <a:ext uri="{C183D7F6-B498-43B3-948B-1728B52AA6E4}">
                  <adec:decorative xmlns:adec="http://schemas.microsoft.com/office/drawing/2017/decorative" xmlns="" val="1"/>
                </a:ext>
              </a:extLst>
            </p:cNvPr>
            <p:cNvGrpSpPr/>
            <p:nvPr/>
          </p:nvGrpSpPr>
          <p:grpSpPr>
            <a:xfrm>
              <a:off x="8662740" y="3276601"/>
              <a:ext cx="3529260" cy="3581397"/>
              <a:chOff x="4114800" y="1423987"/>
              <a:chExt cx="3961542" cy="4007547"/>
            </a:xfrm>
            <a:noFill/>
          </p:grpSpPr>
          <p:sp>
            <p:nvSpPr>
              <p:cNvPr id="17" name="Freeform: Shape 16">
                <a:extLst>
                  <a:ext uri="{FF2B5EF4-FFF2-40B4-BE49-F238E27FC236}">
                    <a16:creationId xmlns:a16="http://schemas.microsoft.com/office/drawing/2014/main" xmlns="" id="{DD4C8780-103D-4273-8C53-67974B2A94DC}"/>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xmlns="" id="{4AD6E1B3-1715-4109-8CB1-9105B0BFA99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xmlns="" id="{38820D0E-8FC9-4216-A6BF-2299C5AF7C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xmlns="" id="{AF0D6914-EF36-446C-9B37-B29925ED144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xmlns="" id="{FFAE074B-38DD-4BDA-A83B-AC2A1E8D166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xmlns="" id="{C8DE4EEA-58F1-46B6-B27D-4542CA39C04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xmlns="" id="{F436828B-D2E1-4D62-AAF4-796CB97FF89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6" name="Freeform: Shape 15">
              <a:extLst>
                <a:ext uri="{FF2B5EF4-FFF2-40B4-BE49-F238E27FC236}">
                  <a16:creationId xmlns:a16="http://schemas.microsoft.com/office/drawing/2014/main" xmlns="" id="{885C3206-220B-4FE2-A199-6D4F2D7CE323}"/>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8" name="Date Placeholder 8">
            <a:extLst>
              <a:ext uri="{FF2B5EF4-FFF2-40B4-BE49-F238E27FC236}">
                <a16:creationId xmlns:a16="http://schemas.microsoft.com/office/drawing/2014/main" xmlns="" id="{B26AF064-D340-46EA-9C15-A6CB4E37646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9" name="Footer Placeholder 9">
            <a:extLst>
              <a:ext uri="{FF2B5EF4-FFF2-40B4-BE49-F238E27FC236}">
                <a16:creationId xmlns:a16="http://schemas.microsoft.com/office/drawing/2014/main" xmlns="" id="{03F75FA5-935D-4AF9-B1EF-2F4DAAE58FBE}"/>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0" name="Slide Number Placeholder 10">
            <a:extLst>
              <a:ext uri="{FF2B5EF4-FFF2-40B4-BE49-F238E27FC236}">
                <a16:creationId xmlns:a16="http://schemas.microsoft.com/office/drawing/2014/main" xmlns="" id="{71F9F335-851C-42ED-B5C1-9FABCA15FF02}"/>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25" name="Content Placeholder 24">
            <a:extLst>
              <a:ext uri="{FF2B5EF4-FFF2-40B4-BE49-F238E27FC236}">
                <a16:creationId xmlns:a16="http://schemas.microsoft.com/office/drawing/2014/main" xmlns="" id="{4330C721-3559-4CDE-B4AF-4F7C98229EB2}"/>
              </a:ext>
            </a:extLst>
          </p:cNvPr>
          <p:cNvSpPr>
            <a:spLocks noGrp="1"/>
          </p:cNvSpPr>
          <p:nvPr>
            <p:ph sz="quarter" idx="13"/>
          </p:nvPr>
        </p:nvSpPr>
        <p:spPr>
          <a:xfrm>
            <a:off x="1433513" y="2343150"/>
            <a:ext cx="9324975" cy="3552825"/>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2776649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xmlns="" id="{3B353E9E-6F4F-441B-886F-D53691BE1378}"/>
              </a:ext>
            </a:extLst>
          </p:cNvPr>
          <p:cNvSpPr>
            <a:spLocks noGrp="1"/>
          </p:cNvSpPr>
          <p:nvPr>
            <p:ph type="pic" sz="quarter" idx="13"/>
          </p:nvPr>
        </p:nvSpPr>
        <p:spPr>
          <a:xfrm>
            <a:off x="1047750" y="1376793"/>
            <a:ext cx="2075688" cy="2073275"/>
          </a:xfrm>
          <a:prstGeom prst="round2DiagRect">
            <a:avLst/>
          </a:prstGeom>
        </p:spPr>
        <p:txBody>
          <a:bodyPr/>
          <a:lstStyle>
            <a:lvl1pPr>
              <a:defRPr sz="1600"/>
            </a:lvl1pPr>
          </a:lstStyle>
          <a:p>
            <a:endParaRPr lang="en-US" dirty="0"/>
          </a:p>
        </p:txBody>
      </p:sp>
      <p:sp>
        <p:nvSpPr>
          <p:cNvPr id="37" name="Picture Placeholder 23">
            <a:extLst>
              <a:ext uri="{FF2B5EF4-FFF2-40B4-BE49-F238E27FC236}">
                <a16:creationId xmlns:a16="http://schemas.microsoft.com/office/drawing/2014/main" xmlns="" id="{B5B9D2EE-DC4C-4740-AF09-5C66500163EA}"/>
              </a:ext>
            </a:extLst>
          </p:cNvPr>
          <p:cNvSpPr>
            <a:spLocks noGrp="1"/>
          </p:cNvSpPr>
          <p:nvPr>
            <p:ph type="pic" sz="quarter" idx="14"/>
          </p:nvPr>
        </p:nvSpPr>
        <p:spPr>
          <a:xfrm>
            <a:off x="3721626" y="1376793"/>
            <a:ext cx="2075688" cy="2073275"/>
          </a:xfrm>
          <a:prstGeom prst="round2DiagRect">
            <a:avLst/>
          </a:prstGeom>
        </p:spPr>
        <p:txBody>
          <a:bodyPr/>
          <a:lstStyle>
            <a:lvl1pPr>
              <a:defRPr sz="1600"/>
            </a:lvl1pPr>
          </a:lstStyle>
          <a:p>
            <a:endParaRPr lang="en-US" dirty="0"/>
          </a:p>
        </p:txBody>
      </p:sp>
      <p:sp>
        <p:nvSpPr>
          <p:cNvPr id="38" name="Picture Placeholder 23">
            <a:extLst>
              <a:ext uri="{FF2B5EF4-FFF2-40B4-BE49-F238E27FC236}">
                <a16:creationId xmlns:a16="http://schemas.microsoft.com/office/drawing/2014/main" xmlns="" id="{B81132E6-0A29-47B6-9E41-947D61422D45}"/>
              </a:ext>
            </a:extLst>
          </p:cNvPr>
          <p:cNvSpPr>
            <a:spLocks noGrp="1"/>
          </p:cNvSpPr>
          <p:nvPr>
            <p:ph type="pic" sz="quarter" idx="15"/>
          </p:nvPr>
        </p:nvSpPr>
        <p:spPr>
          <a:xfrm>
            <a:off x="6394260" y="1376793"/>
            <a:ext cx="2075688" cy="2073275"/>
          </a:xfrm>
          <a:prstGeom prst="round2DiagRect">
            <a:avLst/>
          </a:prstGeom>
        </p:spPr>
        <p:txBody>
          <a:bodyPr/>
          <a:lstStyle>
            <a:lvl1pPr>
              <a:defRPr sz="1600"/>
            </a:lvl1pPr>
          </a:lstStyle>
          <a:p>
            <a:endParaRPr lang="en-US" dirty="0"/>
          </a:p>
        </p:txBody>
      </p:sp>
      <p:sp>
        <p:nvSpPr>
          <p:cNvPr id="39" name="Picture Placeholder 23">
            <a:extLst>
              <a:ext uri="{FF2B5EF4-FFF2-40B4-BE49-F238E27FC236}">
                <a16:creationId xmlns:a16="http://schemas.microsoft.com/office/drawing/2014/main" xmlns="" id="{4C0E80EA-58EE-412B-A4AE-3EFE6BB25CF4}"/>
              </a:ext>
            </a:extLst>
          </p:cNvPr>
          <p:cNvSpPr>
            <a:spLocks noGrp="1"/>
          </p:cNvSpPr>
          <p:nvPr>
            <p:ph type="pic" sz="quarter" idx="16"/>
          </p:nvPr>
        </p:nvSpPr>
        <p:spPr>
          <a:xfrm>
            <a:off x="9057247" y="1376793"/>
            <a:ext cx="2075688" cy="2073275"/>
          </a:xfrm>
          <a:prstGeom prst="round2DiagRect">
            <a:avLst/>
          </a:prstGeom>
        </p:spPr>
        <p:txBody>
          <a:bodyPr/>
          <a:lstStyle>
            <a:lvl1pPr>
              <a:defRPr sz="1600"/>
            </a:lvl1pPr>
          </a:lstStyle>
          <a:p>
            <a:endParaRPr lang="en-US" dirty="0"/>
          </a:p>
        </p:txBody>
      </p:sp>
      <p:grpSp>
        <p:nvGrpSpPr>
          <p:cNvPr id="4" name="Top left">
            <a:extLst>
              <a:ext uri="{FF2B5EF4-FFF2-40B4-BE49-F238E27FC236}">
                <a16:creationId xmlns:a16="http://schemas.microsoft.com/office/drawing/2014/main" xmlns="" id="{698EF02E-6CA2-4CA6-9212-FFB45FA9AE45}"/>
              </a:ext>
              <a:ext uri="{C183D7F6-B498-43B3-948B-1728B52AA6E4}">
                <adec:decorative xmlns:adec="http://schemas.microsoft.com/office/drawing/2017/decorative" xmlns=""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xmlns="" id="{AD5EB16E-0C22-49FD-A9C9-C4F0599D6A44}"/>
                </a:ext>
                <a:ext uri="{C183D7F6-B498-43B3-948B-1728B52AA6E4}">
                  <adec:decorative xmlns:adec="http://schemas.microsoft.com/office/drawing/2017/decorative" xmlns=""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xmlns="" id="{36172559-F798-4A8A-9698-620049B5E1E3}"/>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xmlns="" id="{1EF78E13-7F65-4E92-9600-C7EB240AAFB8}"/>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xmlns="" id="{19D42D9C-D474-4039-AED0-7E1055E2B8D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xmlns="" id="{1B9CCFDE-F5F0-4883-8851-0FDCF34A1E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xmlns="" id="{A4195171-BFB5-4F1E-A417-55F80F5148AE}"/>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xmlns="" id="{4B8D4B3A-91E6-4C2F-9123-094E5718BFCE}"/>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xmlns="" id="{6325D776-3B6A-4BAA-B4F0-0944C0EABAEF}"/>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xmlns="" id="{D45C93FD-55BA-4F2D-90F8-6DD517383A8C}"/>
              </a:ext>
              <a:ext uri="{C183D7F6-B498-43B3-948B-1728B52AA6E4}">
                <adec:decorative xmlns:adec="http://schemas.microsoft.com/office/drawing/2017/decorative" xmlns=""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xmlns="" id="{18B36122-15B8-4C6F-906C-77A513D374A4}"/>
                </a:ext>
                <a:ext uri="{C183D7F6-B498-43B3-948B-1728B52AA6E4}">
                  <adec:decorative xmlns:adec="http://schemas.microsoft.com/office/drawing/2017/decorative" xmlns=""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xmlns="" id="{B50C0A59-1449-4599-8828-44025BFECBEE}"/>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xmlns="" id="{D9C52D9E-28AD-486F-B7C4-F04A7C480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xmlns="" id="{9909F516-4614-4EFB-BCB1-15AA5C678F1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xmlns="" id="{C3F02F4A-40B8-4D3C-B6B1-90E7B65255E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xmlns="" id="{6BDCF159-602C-402C-A70E-34753F59D0F4}"/>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xmlns="" id="{4EB71FB2-F1B2-4117-BA16-95D8C9AC3E5E}"/>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xmlns="" id="{42E9C5BE-5CF5-4EB1-8D41-FA7AA2DAE423}"/>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 name="Freeform: Shape 14">
              <a:extLst>
                <a:ext uri="{FF2B5EF4-FFF2-40B4-BE49-F238E27FC236}">
                  <a16:creationId xmlns:a16="http://schemas.microsoft.com/office/drawing/2014/main" xmlns="" id="{09625B7A-8E4D-40D0-A98E-7A64991B9EAA}"/>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3" name="Title 1">
            <a:extLst>
              <a:ext uri="{FF2B5EF4-FFF2-40B4-BE49-F238E27FC236}">
                <a16:creationId xmlns:a16="http://schemas.microsoft.com/office/drawing/2014/main" xmlns="" id="{339C0337-ABAF-49EC-BD34-55A05ADF1175}"/>
              </a:ext>
            </a:extLst>
          </p:cNvPr>
          <p:cNvSpPr>
            <a:spLocks noGrp="1"/>
          </p:cNvSpPr>
          <p:nvPr>
            <p:ph type="title"/>
          </p:nvPr>
        </p:nvSpPr>
        <p:spPr>
          <a:xfrm>
            <a:off x="1198181" y="4625685"/>
            <a:ext cx="9988166" cy="1495403"/>
          </a:xfrm>
          <a:prstGeom prst="rect">
            <a:avLst/>
          </a:prstGeom>
        </p:spPr>
        <p:txBody>
          <a:bodyPr anchor="ctr"/>
          <a:lstStyle/>
          <a:p>
            <a:pPr>
              <a:lnSpc>
                <a:spcPct val="100000"/>
              </a:lnSpc>
            </a:pPr>
            <a:endParaRPr lang="en-US" dirty="0"/>
          </a:p>
        </p:txBody>
      </p:sp>
      <p:sp>
        <p:nvSpPr>
          <p:cNvPr id="28" name="Date Placeholder 8">
            <a:extLst>
              <a:ext uri="{FF2B5EF4-FFF2-40B4-BE49-F238E27FC236}">
                <a16:creationId xmlns:a16="http://schemas.microsoft.com/office/drawing/2014/main" xmlns="" id="{595B4059-AC5C-40F9-903D-D05AF8A73715}"/>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9" name="Footer Placeholder 9">
            <a:extLst>
              <a:ext uri="{FF2B5EF4-FFF2-40B4-BE49-F238E27FC236}">
                <a16:creationId xmlns:a16="http://schemas.microsoft.com/office/drawing/2014/main" xmlns="" id="{9E19627B-F45E-41E4-8387-B5D665DB6220}"/>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0" name="Slide Number Placeholder 10">
            <a:extLst>
              <a:ext uri="{FF2B5EF4-FFF2-40B4-BE49-F238E27FC236}">
                <a16:creationId xmlns:a16="http://schemas.microsoft.com/office/drawing/2014/main" xmlns="" id="{7AA8C8B6-7507-4A7B-A983-5D1FC6DB4AA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40" name="Text Placeholder 39">
            <a:extLst>
              <a:ext uri="{FF2B5EF4-FFF2-40B4-BE49-F238E27FC236}">
                <a16:creationId xmlns:a16="http://schemas.microsoft.com/office/drawing/2014/main" xmlns="" id="{EF679943-2591-4C3C-A9D6-F8AD1E41DE02}"/>
              </a:ext>
            </a:extLst>
          </p:cNvPr>
          <p:cNvSpPr>
            <a:spLocks noGrp="1"/>
          </p:cNvSpPr>
          <p:nvPr>
            <p:ph type="body" sz="quarter" idx="17" hasCustomPrompt="1"/>
          </p:nvPr>
        </p:nvSpPr>
        <p:spPr>
          <a:xfrm>
            <a:off x="1047325" y="3669894"/>
            <a:ext cx="2075688" cy="274320"/>
          </a:xfrm>
          <a:prstGeom prst="rect">
            <a:avLst/>
          </a:prstGeom>
        </p:spPr>
        <p:txBody>
          <a:bodyPr anchor="ctr"/>
          <a:lstStyle>
            <a:lvl1pPr marL="0" indent="0" algn="ctr">
              <a:buFont typeface="Arial" panose="020B0604020202020204" pitchFamily="34" charset="0"/>
              <a:buNone/>
              <a:defRPr lang="en-US" sz="2000" b="0" kern="1200" spc="20" dirty="0">
                <a:solidFill>
                  <a:schemeClr val="accent1"/>
                </a:solidFill>
                <a:latin typeface="+mj-lt"/>
                <a:ea typeface="+mn-ea"/>
                <a:cs typeface="+mn-cs"/>
              </a:defRPr>
            </a:lvl1pPr>
          </a:lstStyle>
          <a:p>
            <a:pPr lvl="0"/>
            <a:r>
              <a:rPr lang="en-US" dirty="0"/>
              <a:t>Name</a:t>
            </a:r>
          </a:p>
        </p:txBody>
      </p:sp>
      <p:sp>
        <p:nvSpPr>
          <p:cNvPr id="41" name="Text Placeholder 39">
            <a:extLst>
              <a:ext uri="{FF2B5EF4-FFF2-40B4-BE49-F238E27FC236}">
                <a16:creationId xmlns:a16="http://schemas.microsoft.com/office/drawing/2014/main" xmlns="" id="{5EFF3AD0-ADD5-4CCC-A7B8-6E6DF274CC28}"/>
              </a:ext>
            </a:extLst>
          </p:cNvPr>
          <p:cNvSpPr>
            <a:spLocks noGrp="1"/>
          </p:cNvSpPr>
          <p:nvPr>
            <p:ph type="body" sz="quarter" idx="18" hasCustomPrompt="1"/>
          </p:nvPr>
        </p:nvSpPr>
        <p:spPr>
          <a:xfrm>
            <a:off x="1047325" y="3952612"/>
            <a:ext cx="2075688" cy="274320"/>
          </a:xfrm>
          <a:prstGeom prst="rect">
            <a:avLst/>
          </a:prstGeom>
        </p:spPr>
        <p:txBody>
          <a:bodyPr anchor="ctr"/>
          <a:lstStyle>
            <a:lvl1pPr marL="0" indent="0" algn="ctr">
              <a:buFont typeface="Arial" panose="020B0604020202020204" pitchFamily="34" charset="0"/>
              <a:buNone/>
              <a:defRPr lang="en-US" sz="1600" b="0" kern="1200" spc="20" dirty="0">
                <a:solidFill>
                  <a:schemeClr val="tx1"/>
                </a:solidFill>
                <a:latin typeface="+mn-lt"/>
                <a:ea typeface="+mn-ea"/>
                <a:cs typeface="+mn-cs"/>
              </a:defRPr>
            </a:lvl1pPr>
          </a:lstStyle>
          <a:p>
            <a:pPr lvl="0"/>
            <a:r>
              <a:rPr lang="en-US" dirty="0"/>
              <a:t>Title</a:t>
            </a:r>
          </a:p>
        </p:txBody>
      </p:sp>
      <p:sp>
        <p:nvSpPr>
          <p:cNvPr id="45" name="Text Placeholder 39">
            <a:extLst>
              <a:ext uri="{FF2B5EF4-FFF2-40B4-BE49-F238E27FC236}">
                <a16:creationId xmlns:a16="http://schemas.microsoft.com/office/drawing/2014/main" xmlns="" id="{F84D2534-80B7-4C76-8CC7-C155F4923008}"/>
              </a:ext>
            </a:extLst>
          </p:cNvPr>
          <p:cNvSpPr>
            <a:spLocks noGrp="1"/>
          </p:cNvSpPr>
          <p:nvPr>
            <p:ph type="body" sz="quarter" idx="19" hasCustomPrompt="1"/>
          </p:nvPr>
        </p:nvSpPr>
        <p:spPr>
          <a:xfrm>
            <a:off x="3721626" y="3663772"/>
            <a:ext cx="2075688" cy="274320"/>
          </a:xfrm>
          <a:prstGeom prst="rect">
            <a:avLst/>
          </a:prstGeom>
        </p:spPr>
        <p:txBody>
          <a:bodyPr anchor="ctr"/>
          <a:lstStyle>
            <a:lvl1pPr marL="0" indent="0" algn="ctr">
              <a:buFont typeface="Arial" panose="020B0604020202020204" pitchFamily="34" charset="0"/>
              <a:buNone/>
              <a:defRPr lang="en-US" sz="2000" b="0" kern="1200" spc="20" dirty="0">
                <a:solidFill>
                  <a:schemeClr val="accent1"/>
                </a:solidFill>
                <a:latin typeface="+mj-lt"/>
                <a:ea typeface="+mn-ea"/>
                <a:cs typeface="+mn-cs"/>
              </a:defRPr>
            </a:lvl1pPr>
          </a:lstStyle>
          <a:p>
            <a:pPr lvl="0"/>
            <a:r>
              <a:rPr lang="en-US" dirty="0"/>
              <a:t>Name</a:t>
            </a:r>
          </a:p>
        </p:txBody>
      </p:sp>
      <p:sp>
        <p:nvSpPr>
          <p:cNvPr id="46" name="Text Placeholder 39">
            <a:extLst>
              <a:ext uri="{FF2B5EF4-FFF2-40B4-BE49-F238E27FC236}">
                <a16:creationId xmlns:a16="http://schemas.microsoft.com/office/drawing/2014/main" xmlns="" id="{074FF2A5-4FD0-475E-B34F-956208C2C7DA}"/>
              </a:ext>
            </a:extLst>
          </p:cNvPr>
          <p:cNvSpPr>
            <a:spLocks noGrp="1"/>
          </p:cNvSpPr>
          <p:nvPr>
            <p:ph type="body" sz="quarter" idx="20" hasCustomPrompt="1"/>
          </p:nvPr>
        </p:nvSpPr>
        <p:spPr>
          <a:xfrm>
            <a:off x="3721626" y="3946490"/>
            <a:ext cx="2075688" cy="274320"/>
          </a:xfrm>
          <a:prstGeom prst="rect">
            <a:avLst/>
          </a:prstGeom>
        </p:spPr>
        <p:txBody>
          <a:bodyPr anchor="ctr"/>
          <a:lstStyle>
            <a:lvl1pPr marL="0" indent="0" algn="ctr">
              <a:buFont typeface="Arial" panose="020B0604020202020204" pitchFamily="34" charset="0"/>
              <a:buNone/>
              <a:defRPr lang="en-US" sz="1600" b="0" kern="1200" spc="20" dirty="0">
                <a:solidFill>
                  <a:schemeClr val="tx1"/>
                </a:solidFill>
                <a:latin typeface="+mn-lt"/>
                <a:ea typeface="+mn-ea"/>
                <a:cs typeface="+mn-cs"/>
              </a:defRPr>
            </a:lvl1pPr>
          </a:lstStyle>
          <a:p>
            <a:pPr lvl="0"/>
            <a:r>
              <a:rPr lang="en-US" dirty="0"/>
              <a:t>Title</a:t>
            </a:r>
          </a:p>
        </p:txBody>
      </p:sp>
      <p:sp>
        <p:nvSpPr>
          <p:cNvPr id="47" name="Text Placeholder 39">
            <a:extLst>
              <a:ext uri="{FF2B5EF4-FFF2-40B4-BE49-F238E27FC236}">
                <a16:creationId xmlns:a16="http://schemas.microsoft.com/office/drawing/2014/main" xmlns="" id="{D39B066F-DC64-4779-B6D2-EB90B137438F}"/>
              </a:ext>
            </a:extLst>
          </p:cNvPr>
          <p:cNvSpPr>
            <a:spLocks noGrp="1"/>
          </p:cNvSpPr>
          <p:nvPr>
            <p:ph type="body" sz="quarter" idx="21" hasCustomPrompt="1"/>
          </p:nvPr>
        </p:nvSpPr>
        <p:spPr>
          <a:xfrm>
            <a:off x="6394260" y="3673396"/>
            <a:ext cx="2075688" cy="274320"/>
          </a:xfrm>
          <a:prstGeom prst="rect">
            <a:avLst/>
          </a:prstGeom>
        </p:spPr>
        <p:txBody>
          <a:bodyPr anchor="ctr"/>
          <a:lstStyle>
            <a:lvl1pPr marL="0" indent="0" algn="ctr">
              <a:buFont typeface="Arial" panose="020B0604020202020204" pitchFamily="34" charset="0"/>
              <a:buNone/>
              <a:defRPr lang="en-US" sz="2000" b="0" kern="1200" spc="20" dirty="0">
                <a:solidFill>
                  <a:schemeClr val="accent1"/>
                </a:solidFill>
                <a:latin typeface="+mj-lt"/>
                <a:ea typeface="+mn-ea"/>
                <a:cs typeface="+mn-cs"/>
              </a:defRPr>
            </a:lvl1pPr>
          </a:lstStyle>
          <a:p>
            <a:pPr lvl="0"/>
            <a:r>
              <a:rPr lang="en-US" dirty="0"/>
              <a:t>Name</a:t>
            </a:r>
          </a:p>
        </p:txBody>
      </p:sp>
      <p:sp>
        <p:nvSpPr>
          <p:cNvPr id="48" name="Text Placeholder 39">
            <a:extLst>
              <a:ext uri="{FF2B5EF4-FFF2-40B4-BE49-F238E27FC236}">
                <a16:creationId xmlns:a16="http://schemas.microsoft.com/office/drawing/2014/main" xmlns="" id="{A7A64C29-8FC5-4291-9F73-B5D6A4E223FA}"/>
              </a:ext>
            </a:extLst>
          </p:cNvPr>
          <p:cNvSpPr>
            <a:spLocks noGrp="1"/>
          </p:cNvSpPr>
          <p:nvPr>
            <p:ph type="body" sz="quarter" idx="22" hasCustomPrompt="1"/>
          </p:nvPr>
        </p:nvSpPr>
        <p:spPr>
          <a:xfrm>
            <a:off x="6394260" y="3956114"/>
            <a:ext cx="2075688" cy="274320"/>
          </a:xfrm>
          <a:prstGeom prst="rect">
            <a:avLst/>
          </a:prstGeom>
        </p:spPr>
        <p:txBody>
          <a:bodyPr anchor="ctr"/>
          <a:lstStyle>
            <a:lvl1pPr marL="0" indent="0" algn="ctr">
              <a:buFont typeface="Arial" panose="020B0604020202020204" pitchFamily="34" charset="0"/>
              <a:buNone/>
              <a:defRPr lang="en-US" sz="1600" b="0" kern="1200" spc="20" dirty="0">
                <a:solidFill>
                  <a:schemeClr val="tx1"/>
                </a:solidFill>
                <a:latin typeface="+mn-lt"/>
                <a:ea typeface="+mn-ea"/>
                <a:cs typeface="+mn-cs"/>
              </a:defRPr>
            </a:lvl1pPr>
          </a:lstStyle>
          <a:p>
            <a:pPr lvl="0"/>
            <a:r>
              <a:rPr lang="en-US" dirty="0"/>
              <a:t>Title</a:t>
            </a:r>
          </a:p>
        </p:txBody>
      </p:sp>
      <p:sp>
        <p:nvSpPr>
          <p:cNvPr id="49" name="Text Placeholder 39">
            <a:extLst>
              <a:ext uri="{FF2B5EF4-FFF2-40B4-BE49-F238E27FC236}">
                <a16:creationId xmlns:a16="http://schemas.microsoft.com/office/drawing/2014/main" xmlns="" id="{4013DD3C-DA77-4D01-9929-C5A92618B365}"/>
              </a:ext>
            </a:extLst>
          </p:cNvPr>
          <p:cNvSpPr>
            <a:spLocks noGrp="1"/>
          </p:cNvSpPr>
          <p:nvPr>
            <p:ph type="body" sz="quarter" idx="23" hasCustomPrompt="1"/>
          </p:nvPr>
        </p:nvSpPr>
        <p:spPr>
          <a:xfrm>
            <a:off x="9057247" y="3673396"/>
            <a:ext cx="2075688" cy="274320"/>
          </a:xfrm>
          <a:prstGeom prst="rect">
            <a:avLst/>
          </a:prstGeom>
        </p:spPr>
        <p:txBody>
          <a:bodyPr anchor="ctr"/>
          <a:lstStyle>
            <a:lvl1pPr marL="0" indent="0" algn="ctr">
              <a:buFont typeface="Arial" panose="020B0604020202020204" pitchFamily="34" charset="0"/>
              <a:buNone/>
              <a:defRPr lang="en-US" sz="2000" b="0" kern="1200" spc="20" dirty="0">
                <a:solidFill>
                  <a:schemeClr val="accent1"/>
                </a:solidFill>
                <a:latin typeface="+mj-lt"/>
                <a:ea typeface="+mn-ea"/>
                <a:cs typeface="+mn-cs"/>
              </a:defRPr>
            </a:lvl1pPr>
          </a:lstStyle>
          <a:p>
            <a:pPr lvl="0"/>
            <a:r>
              <a:rPr lang="en-US" dirty="0"/>
              <a:t>Name</a:t>
            </a:r>
          </a:p>
        </p:txBody>
      </p:sp>
      <p:sp>
        <p:nvSpPr>
          <p:cNvPr id="50" name="Text Placeholder 39">
            <a:extLst>
              <a:ext uri="{FF2B5EF4-FFF2-40B4-BE49-F238E27FC236}">
                <a16:creationId xmlns:a16="http://schemas.microsoft.com/office/drawing/2014/main" xmlns="" id="{7B511BF1-3697-426A-B69F-372C0D423DA3}"/>
              </a:ext>
            </a:extLst>
          </p:cNvPr>
          <p:cNvSpPr>
            <a:spLocks noGrp="1"/>
          </p:cNvSpPr>
          <p:nvPr>
            <p:ph type="body" sz="quarter" idx="24" hasCustomPrompt="1"/>
          </p:nvPr>
        </p:nvSpPr>
        <p:spPr>
          <a:xfrm>
            <a:off x="9057247" y="3956114"/>
            <a:ext cx="2075688" cy="274320"/>
          </a:xfrm>
          <a:prstGeom prst="rect">
            <a:avLst/>
          </a:prstGeom>
        </p:spPr>
        <p:txBody>
          <a:bodyPr anchor="ctr"/>
          <a:lstStyle>
            <a:lvl1pPr marL="0" indent="0" algn="ctr">
              <a:buFont typeface="Arial" panose="020B0604020202020204" pitchFamily="34" charset="0"/>
              <a:buNone/>
              <a:defRPr lang="en-US" sz="1600" b="0" kern="1200" spc="20" dirty="0">
                <a:solidFill>
                  <a:schemeClr val="tx1"/>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xmlns="" val="1730485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xmlns="" id="{2FFEA91A-0EFC-48F7-B7D5-80A0E1B7623B}"/>
              </a:ext>
              <a:ext uri="{C183D7F6-B498-43B3-948B-1728B52AA6E4}">
                <adec:decorative xmlns:adec="http://schemas.microsoft.com/office/drawing/2017/decorative" xmlns="" val="1"/>
              </a:ext>
            </a:extLst>
          </p:cNvPr>
          <p:cNvGrpSpPr/>
          <p:nvPr userDrawn="1"/>
        </p:nvGrpSpPr>
        <p:grpSpPr>
          <a:xfrm>
            <a:off x="5425" y="-1543"/>
            <a:ext cx="2198951" cy="3349518"/>
            <a:chOff x="10849" y="-3086"/>
            <a:chExt cx="2198951" cy="3349518"/>
          </a:xfrm>
        </p:grpSpPr>
        <p:sp>
          <p:nvSpPr>
            <p:cNvPr id="5" name="Freeform: Shape 4">
              <a:extLst>
                <a:ext uri="{FF2B5EF4-FFF2-40B4-BE49-F238E27FC236}">
                  <a16:creationId xmlns:a16="http://schemas.microsoft.com/office/drawing/2014/main" xmlns="" id="{516EB67A-55A4-4D1D-925D-7970028D95E6}"/>
                </a:ext>
                <a:ext uri="{C183D7F6-B498-43B3-948B-1728B52AA6E4}">
                  <adec:decorative xmlns:adec="http://schemas.microsoft.com/office/drawing/2017/decorative" xmlns=""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xmlns="" id="{E5E55AEF-DB73-4710-9416-FEB3FD97C15C}"/>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 name="Freeform: Shape 6">
              <a:extLst>
                <a:ext uri="{FF2B5EF4-FFF2-40B4-BE49-F238E27FC236}">
                  <a16:creationId xmlns:a16="http://schemas.microsoft.com/office/drawing/2014/main" xmlns="" id="{FD2908CE-9399-4B3D-AA3B-9C535EF8B4AD}"/>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Freeform: Shape 7">
              <a:extLst>
                <a:ext uri="{FF2B5EF4-FFF2-40B4-BE49-F238E27FC236}">
                  <a16:creationId xmlns:a16="http://schemas.microsoft.com/office/drawing/2014/main" xmlns="" id="{8639D73A-BE27-4C16-844B-7258A8A11179}"/>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Shape 8">
              <a:extLst>
                <a:ext uri="{FF2B5EF4-FFF2-40B4-BE49-F238E27FC236}">
                  <a16:creationId xmlns:a16="http://schemas.microsoft.com/office/drawing/2014/main" xmlns="" id="{1A76B215-E0A3-46C3-9D5F-9365987E538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Shape 9">
              <a:extLst>
                <a:ext uri="{FF2B5EF4-FFF2-40B4-BE49-F238E27FC236}">
                  <a16:creationId xmlns:a16="http://schemas.microsoft.com/office/drawing/2014/main" xmlns="" id="{C6EC2A41-C8B0-4DAF-963A-25A1129447CA}"/>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Shape 10">
              <a:extLst>
                <a:ext uri="{FF2B5EF4-FFF2-40B4-BE49-F238E27FC236}">
                  <a16:creationId xmlns:a16="http://schemas.microsoft.com/office/drawing/2014/main" xmlns="" id="{BA7290A1-550E-4C14-9692-08A32E70131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Shape 11">
              <a:extLst>
                <a:ext uri="{FF2B5EF4-FFF2-40B4-BE49-F238E27FC236}">
                  <a16:creationId xmlns:a16="http://schemas.microsoft.com/office/drawing/2014/main" xmlns="" id="{2C1450BD-4122-4D86-ABD1-F26F1194C6E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13" name="Bottom Right">
            <a:extLst>
              <a:ext uri="{FF2B5EF4-FFF2-40B4-BE49-F238E27FC236}">
                <a16:creationId xmlns:a16="http://schemas.microsoft.com/office/drawing/2014/main" xmlns="" id="{BE4E36A0-93C4-40C8-8EEF-C463BBC763FF}"/>
              </a:ext>
              <a:ext uri="{C183D7F6-B498-43B3-948B-1728B52AA6E4}">
                <adec:decorative xmlns:adec="http://schemas.microsoft.com/office/drawing/2017/decorative" xmlns="" val="1"/>
              </a:ext>
            </a:extLst>
          </p:cNvPr>
          <p:cNvGrpSpPr/>
          <p:nvPr userDrawn="1"/>
        </p:nvGrpSpPr>
        <p:grpSpPr>
          <a:xfrm>
            <a:off x="7974976" y="3278144"/>
            <a:ext cx="4211600" cy="3581399"/>
            <a:chOff x="7980400" y="3276601"/>
            <a:chExt cx="4211600" cy="3581399"/>
          </a:xfrm>
        </p:grpSpPr>
        <p:grpSp>
          <p:nvGrpSpPr>
            <p:cNvPr id="14" name="Graphic 157">
              <a:extLst>
                <a:ext uri="{FF2B5EF4-FFF2-40B4-BE49-F238E27FC236}">
                  <a16:creationId xmlns:a16="http://schemas.microsoft.com/office/drawing/2014/main" xmlns="" id="{1CCF8ACD-1787-41D1-B29E-E10FAE033089}"/>
                </a:ext>
                <a:ext uri="{C183D7F6-B498-43B3-948B-1728B52AA6E4}">
                  <adec:decorative xmlns:adec="http://schemas.microsoft.com/office/drawing/2017/decorative" xmlns="" val="1"/>
                </a:ext>
              </a:extLst>
            </p:cNvPr>
            <p:cNvGrpSpPr/>
            <p:nvPr/>
          </p:nvGrpSpPr>
          <p:grpSpPr>
            <a:xfrm>
              <a:off x="8662740" y="3276601"/>
              <a:ext cx="3529260" cy="3581397"/>
              <a:chOff x="4114800" y="1423987"/>
              <a:chExt cx="3961542" cy="4007547"/>
            </a:xfrm>
            <a:noFill/>
          </p:grpSpPr>
          <p:sp>
            <p:nvSpPr>
              <p:cNvPr id="16" name="Freeform: Shape 15">
                <a:extLst>
                  <a:ext uri="{FF2B5EF4-FFF2-40B4-BE49-F238E27FC236}">
                    <a16:creationId xmlns:a16="http://schemas.microsoft.com/office/drawing/2014/main" xmlns="" id="{C622B3C7-2A88-4657-8DEC-962E52F43F11}"/>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xmlns="" id="{5C36A0C0-7D0D-4D1D-9316-224CF1A823A4}"/>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xmlns="" id="{D8D15477-C8B6-4ADB-BD54-698A9B5915EB}"/>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xmlns="" id="{20A4C13F-5758-4BE4-9925-C6E35301C4B7}"/>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xmlns="" id="{C9A29BFA-3801-4847-A1E1-87A32423B40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xmlns="" id="{20C42F85-0FBE-48C0-A629-8BC17C93C2FB}"/>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xmlns="" id="{2E443C38-4EE5-4E5F-ADF6-66502151DB3F}"/>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5" name="Freeform: Shape 14">
              <a:extLst>
                <a:ext uri="{FF2B5EF4-FFF2-40B4-BE49-F238E27FC236}">
                  <a16:creationId xmlns:a16="http://schemas.microsoft.com/office/drawing/2014/main" xmlns="" id="{F754DE6C-441A-4CEF-B2BF-E2755FD916C1}"/>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23" name="Title 1">
            <a:extLst>
              <a:ext uri="{FF2B5EF4-FFF2-40B4-BE49-F238E27FC236}">
                <a16:creationId xmlns:a16="http://schemas.microsoft.com/office/drawing/2014/main" xmlns="" id="{4E5B71B3-BF16-460A-B638-D1A604335869}"/>
              </a:ext>
            </a:extLst>
          </p:cNvPr>
          <p:cNvSpPr>
            <a:spLocks noGrp="1"/>
          </p:cNvSpPr>
          <p:nvPr>
            <p:ph type="title"/>
          </p:nvPr>
        </p:nvSpPr>
        <p:spPr>
          <a:xfrm>
            <a:off x="1198181" y="4625685"/>
            <a:ext cx="9988166" cy="1495403"/>
          </a:xfrm>
          <a:prstGeom prst="rect">
            <a:avLst/>
          </a:prstGeom>
        </p:spPr>
        <p:txBody>
          <a:bodyPr anchor="ctr"/>
          <a:lstStyle/>
          <a:p>
            <a:pPr>
              <a:lnSpc>
                <a:spcPct val="100000"/>
              </a:lnSpc>
            </a:pPr>
            <a:endParaRPr lang="en-US" dirty="0"/>
          </a:p>
        </p:txBody>
      </p:sp>
      <p:sp>
        <p:nvSpPr>
          <p:cNvPr id="24" name="Date Placeholder 8">
            <a:extLst>
              <a:ext uri="{FF2B5EF4-FFF2-40B4-BE49-F238E27FC236}">
                <a16:creationId xmlns:a16="http://schemas.microsoft.com/office/drawing/2014/main" xmlns="" id="{9571135A-2E5D-477D-B14A-2B9AA4555399}"/>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25" name="Footer Placeholder 9">
            <a:extLst>
              <a:ext uri="{FF2B5EF4-FFF2-40B4-BE49-F238E27FC236}">
                <a16:creationId xmlns:a16="http://schemas.microsoft.com/office/drawing/2014/main" xmlns="" id="{13453AD8-C108-4346-9519-C496F8B0E217}"/>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26" name="Slide Number Placeholder 10">
            <a:extLst>
              <a:ext uri="{FF2B5EF4-FFF2-40B4-BE49-F238E27FC236}">
                <a16:creationId xmlns:a16="http://schemas.microsoft.com/office/drawing/2014/main" xmlns="" id="{EBB5DBC4-2BAD-41DC-AFCC-11E01A842887}"/>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
        <p:nvSpPr>
          <p:cNvPr id="3" name="Content Placeholder 2">
            <a:extLst>
              <a:ext uri="{FF2B5EF4-FFF2-40B4-BE49-F238E27FC236}">
                <a16:creationId xmlns:a16="http://schemas.microsoft.com/office/drawing/2014/main" xmlns="" id="{0277A857-1402-4ABB-A7CC-9467704990C1}"/>
              </a:ext>
            </a:extLst>
          </p:cNvPr>
          <p:cNvSpPr>
            <a:spLocks noGrp="1"/>
          </p:cNvSpPr>
          <p:nvPr>
            <p:ph sz="quarter" idx="13"/>
          </p:nvPr>
        </p:nvSpPr>
        <p:spPr>
          <a:xfrm>
            <a:off x="641350" y="501650"/>
            <a:ext cx="10909300" cy="434975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2160244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4" name="Top Left">
            <a:extLst>
              <a:ext uri="{FF2B5EF4-FFF2-40B4-BE49-F238E27FC236}">
                <a16:creationId xmlns:a16="http://schemas.microsoft.com/office/drawing/2014/main" xmlns="" id="{BBD4F959-5EA4-4F76-B85B-21D723B3B3A7}"/>
              </a:ext>
              <a:ext uri="{C183D7F6-B498-43B3-948B-1728B52AA6E4}">
                <adec:decorative xmlns:adec="http://schemas.microsoft.com/office/drawing/2017/decorative" xmlns="" val="1"/>
              </a:ext>
            </a:extLst>
          </p:cNvPr>
          <p:cNvGrpSpPr/>
          <p:nvPr userDrawn="1"/>
        </p:nvGrpSpPr>
        <p:grpSpPr>
          <a:xfrm>
            <a:off x="10849" y="-3086"/>
            <a:ext cx="2198951" cy="3349518"/>
            <a:chOff x="10849" y="-3086"/>
            <a:chExt cx="2198951" cy="3349518"/>
          </a:xfrm>
        </p:grpSpPr>
        <p:sp>
          <p:nvSpPr>
            <p:cNvPr id="5" name="Freeform: Shape 4">
              <a:extLst>
                <a:ext uri="{FF2B5EF4-FFF2-40B4-BE49-F238E27FC236}">
                  <a16:creationId xmlns:a16="http://schemas.microsoft.com/office/drawing/2014/main" xmlns="" id="{FEA59C57-9D10-43F2-A117-CF056B0EE083}"/>
                </a:ext>
                <a:ext uri="{C183D7F6-B498-43B3-948B-1728B52AA6E4}">
                  <adec:decorative xmlns:adec="http://schemas.microsoft.com/office/drawing/2017/decorative" xmlns=""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 name="Freeform: Shape 5">
              <a:extLst>
                <a:ext uri="{FF2B5EF4-FFF2-40B4-BE49-F238E27FC236}">
                  <a16:creationId xmlns:a16="http://schemas.microsoft.com/office/drawing/2014/main" xmlns="" id="{15FBE050-1863-42EC-8923-851534803290}"/>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7" name="Freeform: Shape 6">
              <a:extLst>
                <a:ext uri="{FF2B5EF4-FFF2-40B4-BE49-F238E27FC236}">
                  <a16:creationId xmlns:a16="http://schemas.microsoft.com/office/drawing/2014/main" xmlns="" id="{53B1833D-57B2-41AD-9621-7D5A33B79274}"/>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 name="Freeform: Shape 7">
              <a:extLst>
                <a:ext uri="{FF2B5EF4-FFF2-40B4-BE49-F238E27FC236}">
                  <a16:creationId xmlns:a16="http://schemas.microsoft.com/office/drawing/2014/main" xmlns="" id="{D76CF914-CBD8-4950-AC92-B6D0618B9537}"/>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9" name="Freeform: Shape 8">
              <a:extLst>
                <a:ext uri="{FF2B5EF4-FFF2-40B4-BE49-F238E27FC236}">
                  <a16:creationId xmlns:a16="http://schemas.microsoft.com/office/drawing/2014/main" xmlns="" id="{9C115E25-746D-4185-9005-7A0A71516E6A}"/>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 name="Freeform: Shape 9">
              <a:extLst>
                <a:ext uri="{FF2B5EF4-FFF2-40B4-BE49-F238E27FC236}">
                  <a16:creationId xmlns:a16="http://schemas.microsoft.com/office/drawing/2014/main" xmlns="" id="{43669368-7C2F-4AAB-8948-A821629A7F57}"/>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 name="Freeform: Shape 10">
              <a:extLst>
                <a:ext uri="{FF2B5EF4-FFF2-40B4-BE49-F238E27FC236}">
                  <a16:creationId xmlns:a16="http://schemas.microsoft.com/office/drawing/2014/main" xmlns="" id="{0CA60BEC-2BDB-42C0-8A61-4653057BEE3C}"/>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2" name="Freeform: Shape 11">
              <a:extLst>
                <a:ext uri="{FF2B5EF4-FFF2-40B4-BE49-F238E27FC236}">
                  <a16:creationId xmlns:a16="http://schemas.microsoft.com/office/drawing/2014/main" xmlns="" id="{4C734BC0-49E3-41A4-AB17-D87FF2D36F92}"/>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13" name="Title 1">
            <a:extLst>
              <a:ext uri="{FF2B5EF4-FFF2-40B4-BE49-F238E27FC236}">
                <a16:creationId xmlns:a16="http://schemas.microsoft.com/office/drawing/2014/main" xmlns="" id="{82113BB3-DE71-4C25-A6D0-241EC8A2B699}"/>
              </a:ext>
            </a:extLst>
          </p:cNvPr>
          <p:cNvSpPr>
            <a:spLocks noGrp="1"/>
          </p:cNvSpPr>
          <p:nvPr>
            <p:ph type="title"/>
          </p:nvPr>
        </p:nvSpPr>
        <p:spPr>
          <a:xfrm>
            <a:off x="1198182" y="559814"/>
            <a:ext cx="9795636" cy="1335662"/>
          </a:xfrm>
          <a:prstGeom prst="rect">
            <a:avLst/>
          </a:prstGeom>
        </p:spPr>
        <p:txBody>
          <a:bodyPr/>
          <a:lstStyle>
            <a:lvl1pPr algn="ctr">
              <a:defRPr/>
            </a:lvl1pPr>
          </a:lstStyle>
          <a:p>
            <a:pPr>
              <a:lnSpc>
                <a:spcPct val="100000"/>
              </a:lnSpc>
            </a:pPr>
            <a:endParaRPr lang="en-US" dirty="0"/>
          </a:p>
        </p:txBody>
      </p:sp>
      <p:sp>
        <p:nvSpPr>
          <p:cNvPr id="31" name="Text Placeholder 30">
            <a:extLst>
              <a:ext uri="{FF2B5EF4-FFF2-40B4-BE49-F238E27FC236}">
                <a16:creationId xmlns:a16="http://schemas.microsoft.com/office/drawing/2014/main" xmlns="" id="{DD0D7D96-3677-493A-BA3B-CCC0ACA7D505}"/>
              </a:ext>
            </a:extLst>
          </p:cNvPr>
          <p:cNvSpPr>
            <a:spLocks noGrp="1"/>
          </p:cNvSpPr>
          <p:nvPr>
            <p:ph type="body" sz="quarter" idx="13" hasCustomPrompt="1"/>
          </p:nvPr>
        </p:nvSpPr>
        <p:spPr>
          <a:xfrm>
            <a:off x="1195388" y="2107496"/>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14" name="Content Placeholder 2">
            <a:extLst>
              <a:ext uri="{FF2B5EF4-FFF2-40B4-BE49-F238E27FC236}">
                <a16:creationId xmlns:a16="http://schemas.microsoft.com/office/drawing/2014/main" xmlns="" id="{0C164B7E-5CDD-4C49-94D6-CBB9803DD173}"/>
              </a:ext>
            </a:extLst>
          </p:cNvPr>
          <p:cNvSpPr>
            <a:spLocks noGrp="1"/>
          </p:cNvSpPr>
          <p:nvPr>
            <p:ph idx="1"/>
          </p:nvPr>
        </p:nvSpPr>
        <p:spPr>
          <a:xfrm>
            <a:off x="1195281" y="2717782"/>
            <a:ext cx="4745568" cy="3365605"/>
          </a:xfrm>
          <a:prstGeom prst="rect">
            <a:avLst/>
          </a:prstGeom>
        </p:spPr>
        <p:txBody>
          <a:bodyPr>
            <a:normAutofit/>
          </a:bodyPr>
          <a:lstStyle>
            <a:lvl1pPr>
              <a:lnSpc>
                <a:spcPct val="100000"/>
              </a:lnSpc>
              <a:defRPr sz="1800"/>
            </a:lvl1pPr>
          </a:lstStyle>
          <a:p>
            <a:pPr>
              <a:lnSpc>
                <a:spcPct val="110000"/>
              </a:lnSpc>
            </a:pPr>
            <a:endParaRPr lang="en-US" sz="1800" dirty="0"/>
          </a:p>
        </p:txBody>
      </p:sp>
      <p:grpSp>
        <p:nvGrpSpPr>
          <p:cNvPr id="17" name="Bottom Right">
            <a:extLst>
              <a:ext uri="{FF2B5EF4-FFF2-40B4-BE49-F238E27FC236}">
                <a16:creationId xmlns:a16="http://schemas.microsoft.com/office/drawing/2014/main" xmlns="" id="{FDEE985A-E675-4CC8-AB6B-94F735668B73}"/>
              </a:ext>
              <a:ext uri="{C183D7F6-B498-43B3-948B-1728B52AA6E4}">
                <adec:decorative xmlns:adec="http://schemas.microsoft.com/office/drawing/2017/decorative" xmlns="" val="1"/>
              </a:ext>
            </a:extLst>
          </p:cNvPr>
          <p:cNvGrpSpPr/>
          <p:nvPr userDrawn="1"/>
        </p:nvGrpSpPr>
        <p:grpSpPr>
          <a:xfrm>
            <a:off x="7980400" y="3276601"/>
            <a:ext cx="4211600" cy="3581399"/>
            <a:chOff x="7980400" y="3276601"/>
            <a:chExt cx="4211600" cy="3581399"/>
          </a:xfrm>
        </p:grpSpPr>
        <p:sp>
          <p:nvSpPr>
            <p:cNvPr id="18" name="Freeform: Shape 17">
              <a:extLst>
                <a:ext uri="{FF2B5EF4-FFF2-40B4-BE49-F238E27FC236}">
                  <a16:creationId xmlns:a16="http://schemas.microsoft.com/office/drawing/2014/main" xmlns="" id="{7FC5E817-3F3A-422C-88A5-0EDF0234DCA8}"/>
                </a:ext>
                <a:ext uri="{C183D7F6-B498-43B3-948B-1728B52AA6E4}">
                  <adec:decorative xmlns:adec="http://schemas.microsoft.com/office/drawing/2017/decorative" xmlns="" val="1"/>
                </a:ext>
              </a:extLst>
            </p:cNvPr>
            <p:cNvSpPr/>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9" name="Graphic 157">
              <a:extLst>
                <a:ext uri="{FF2B5EF4-FFF2-40B4-BE49-F238E27FC236}">
                  <a16:creationId xmlns:a16="http://schemas.microsoft.com/office/drawing/2014/main" xmlns="" id="{121B83E4-00E3-40BA-9880-8A0D84CD3BE7}"/>
                </a:ext>
                <a:ext uri="{C183D7F6-B498-43B3-948B-1728B52AA6E4}">
                  <adec:decorative xmlns:adec="http://schemas.microsoft.com/office/drawing/2017/decorative" xmlns="" val="1"/>
                </a:ext>
              </a:extLst>
            </p:cNvPr>
            <p:cNvGrpSpPr/>
            <p:nvPr/>
          </p:nvGrpSpPr>
          <p:grpSpPr>
            <a:xfrm>
              <a:off x="8662740" y="3276601"/>
              <a:ext cx="3529260" cy="3581399"/>
              <a:chOff x="4114800" y="1423987"/>
              <a:chExt cx="3961542" cy="4007547"/>
            </a:xfrm>
            <a:noFill/>
          </p:grpSpPr>
          <p:sp>
            <p:nvSpPr>
              <p:cNvPr id="21" name="Freeform: Shape 20">
                <a:extLst>
                  <a:ext uri="{FF2B5EF4-FFF2-40B4-BE49-F238E27FC236}">
                    <a16:creationId xmlns:a16="http://schemas.microsoft.com/office/drawing/2014/main" xmlns="" id="{DB568EA9-E3D2-4FE2-A215-56181CD8DC0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xmlns="" id="{286325F6-B50A-451C-9242-76F44D08BCD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xmlns="" id="{0BD3EC36-E2A2-4E31-9B9A-DB99BCB1FFC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xmlns="" id="{2B0C0B52-C62D-4870-95FC-E7220087499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xmlns="" id="{EA1BC770-E7E8-4B4C-9E44-AF28FF3478C6}"/>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xmlns="" id="{2DFC082B-D4DC-4554-BD0D-A01C683AD833}"/>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xmlns="" id="{ECEA946C-6AE4-4E0A-9096-BA3FFF9956E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0" name="Freeform: Shape 19">
              <a:extLst>
                <a:ext uri="{FF2B5EF4-FFF2-40B4-BE49-F238E27FC236}">
                  <a16:creationId xmlns:a16="http://schemas.microsoft.com/office/drawing/2014/main" xmlns="" id="{EC0D7998-F951-4D21-85A4-F7F808621994}"/>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6" name="Text Placeholder 30">
            <a:extLst>
              <a:ext uri="{FF2B5EF4-FFF2-40B4-BE49-F238E27FC236}">
                <a16:creationId xmlns:a16="http://schemas.microsoft.com/office/drawing/2014/main" xmlns="" id="{9B5560C7-50D0-4CC5-AD89-48007BB98B11}"/>
              </a:ext>
            </a:extLst>
          </p:cNvPr>
          <p:cNvSpPr>
            <a:spLocks noGrp="1"/>
          </p:cNvSpPr>
          <p:nvPr>
            <p:ph type="body" sz="quarter" idx="15" hasCustomPrompt="1"/>
          </p:nvPr>
        </p:nvSpPr>
        <p:spPr>
          <a:xfrm>
            <a:off x="6243612" y="2107388"/>
            <a:ext cx="4756714" cy="597604"/>
          </a:xfrm>
          <a:prstGeom prst="rect">
            <a:avLst/>
          </a:prstGeom>
        </p:spPr>
        <p:txBody>
          <a:bodyPr/>
          <a:lstStyle>
            <a:lvl1pPr marL="0" indent="0">
              <a:buNone/>
              <a:defRPr sz="2400" b="1">
                <a:solidFill>
                  <a:schemeClr val="accent1"/>
                </a:solidFill>
              </a:defRPr>
            </a:lvl1pPr>
          </a:lstStyle>
          <a:p>
            <a:pPr lvl="0"/>
            <a:r>
              <a:rPr lang="en-US" dirty="0"/>
              <a:t>Click to add subtitle</a:t>
            </a:r>
          </a:p>
        </p:txBody>
      </p:sp>
      <p:sp>
        <p:nvSpPr>
          <p:cNvPr id="35" name="Content Placeholder 2">
            <a:extLst>
              <a:ext uri="{FF2B5EF4-FFF2-40B4-BE49-F238E27FC236}">
                <a16:creationId xmlns:a16="http://schemas.microsoft.com/office/drawing/2014/main" xmlns="" id="{18AD3389-AD6B-43DD-A8D3-747CC5638441}"/>
              </a:ext>
            </a:extLst>
          </p:cNvPr>
          <p:cNvSpPr>
            <a:spLocks noGrp="1"/>
          </p:cNvSpPr>
          <p:nvPr>
            <p:ph idx="14"/>
          </p:nvPr>
        </p:nvSpPr>
        <p:spPr>
          <a:xfrm>
            <a:off x="6243505" y="2717674"/>
            <a:ext cx="4745568" cy="3365605"/>
          </a:xfrm>
          <a:prstGeom prst="rect">
            <a:avLst/>
          </a:prstGeom>
        </p:spPr>
        <p:txBody>
          <a:bodyPr>
            <a:normAutofit/>
          </a:bodyPr>
          <a:lstStyle>
            <a:lvl1pPr>
              <a:lnSpc>
                <a:spcPct val="100000"/>
              </a:lnSpc>
              <a:defRPr sz="1800"/>
            </a:lvl1pPr>
          </a:lstStyle>
          <a:p>
            <a:pPr>
              <a:lnSpc>
                <a:spcPct val="110000"/>
              </a:lnSpc>
            </a:pPr>
            <a:endParaRPr lang="en-US" sz="1800" dirty="0"/>
          </a:p>
        </p:txBody>
      </p:sp>
      <p:sp>
        <p:nvSpPr>
          <p:cNvPr id="32" name="Date Placeholder 8">
            <a:extLst>
              <a:ext uri="{FF2B5EF4-FFF2-40B4-BE49-F238E27FC236}">
                <a16:creationId xmlns:a16="http://schemas.microsoft.com/office/drawing/2014/main" xmlns="" id="{20D0392A-9FDF-463E-8831-4E691425672A}"/>
              </a:ext>
            </a:extLst>
          </p:cNvPr>
          <p:cNvSpPr>
            <a:spLocks noGrp="1"/>
          </p:cNvSpPr>
          <p:nvPr>
            <p:ph type="dt" sz="half" idx="10"/>
          </p:nvPr>
        </p:nvSpPr>
        <p:spPr>
          <a:xfrm>
            <a:off x="838200" y="6356350"/>
            <a:ext cx="2743200" cy="365125"/>
          </a:xfrm>
          <a:prstGeom prst="rect">
            <a:avLst/>
          </a:prstGeom>
        </p:spPr>
        <p:txBody>
          <a:bodyPr/>
          <a:lstStyle>
            <a:lvl1pPr>
              <a:defRPr sz="900" spc="200" baseline="0">
                <a:solidFill>
                  <a:schemeClr val="accent1"/>
                </a:solidFill>
                <a:effectLst/>
              </a:defRPr>
            </a:lvl1pPr>
          </a:lstStyle>
          <a:p>
            <a:r>
              <a:rPr lang="en-US"/>
              <a:t>2/2/20XX</a:t>
            </a:r>
            <a:endParaRPr lang="en-US" dirty="0"/>
          </a:p>
        </p:txBody>
      </p:sp>
      <p:sp>
        <p:nvSpPr>
          <p:cNvPr id="33" name="Footer Placeholder 9">
            <a:extLst>
              <a:ext uri="{FF2B5EF4-FFF2-40B4-BE49-F238E27FC236}">
                <a16:creationId xmlns:a16="http://schemas.microsoft.com/office/drawing/2014/main" xmlns="" id="{1DDEDA5B-5F9E-4C6B-A89B-05B29AF7AB9C}"/>
              </a:ext>
            </a:extLst>
          </p:cNvPr>
          <p:cNvSpPr>
            <a:spLocks noGrp="1"/>
          </p:cNvSpPr>
          <p:nvPr>
            <p:ph type="ftr" sz="quarter" idx="11"/>
          </p:nvPr>
        </p:nvSpPr>
        <p:spPr>
          <a:xfrm>
            <a:off x="4038600" y="6356350"/>
            <a:ext cx="4114800" cy="365125"/>
          </a:xfrm>
          <a:prstGeom prst="rect">
            <a:avLst/>
          </a:prstGeom>
        </p:spPr>
        <p:txBody>
          <a:bodyPr/>
          <a:lstStyle>
            <a:lvl1pPr algn="ctr">
              <a:defRPr sz="900" spc="200" baseline="0">
                <a:solidFill>
                  <a:schemeClr val="accent1"/>
                </a:solidFill>
                <a:effectLst/>
              </a:defRPr>
            </a:lvl1pPr>
          </a:lstStyle>
          <a:p>
            <a:r>
              <a:rPr lang="en-US"/>
              <a:t>PRESENTATION TITLE</a:t>
            </a:r>
            <a:endParaRPr lang="en-US" dirty="0"/>
          </a:p>
        </p:txBody>
      </p:sp>
      <p:sp>
        <p:nvSpPr>
          <p:cNvPr id="34" name="Slide Number Placeholder 10">
            <a:extLst>
              <a:ext uri="{FF2B5EF4-FFF2-40B4-BE49-F238E27FC236}">
                <a16:creationId xmlns:a16="http://schemas.microsoft.com/office/drawing/2014/main" xmlns="" id="{C8ED2EA9-7B76-428A-B33B-166EFA2452C0}"/>
              </a:ext>
            </a:extLst>
          </p:cNvPr>
          <p:cNvSpPr>
            <a:spLocks noGrp="1"/>
          </p:cNvSpPr>
          <p:nvPr>
            <p:ph type="sldNum" sz="quarter" idx="12"/>
          </p:nvPr>
        </p:nvSpPr>
        <p:spPr>
          <a:xfrm>
            <a:off x="9906000" y="6356350"/>
            <a:ext cx="1447800" cy="365125"/>
          </a:xfrm>
          <a:prstGeom prst="rect">
            <a:avLst/>
          </a:prstGeom>
        </p:spPr>
        <p:txBody>
          <a:bodyPr/>
          <a:lstStyle>
            <a:lvl1pPr algn="r">
              <a:defRPr sz="900" spc="200" baseline="0">
                <a:solidFill>
                  <a:schemeClr val="accent1"/>
                </a:solidFill>
                <a:effectLs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xmlns="" val="335870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7/30/2024</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7C9B81F-C347-4BEF-BFDF-29C42F48304A}" type="datetimeFigureOut">
              <a:rPr lang="en-US" smtClean="0"/>
              <a:pPr/>
              <a:t>7/30/2024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7/30/2024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10769600" y="6356351"/>
            <a:ext cx="812800" cy="365125"/>
          </a:xfrm>
        </p:spPr>
        <p:txBody>
          <a:bodyPr/>
          <a:lstStyle/>
          <a:p>
            <a:fld id="{042AED99-7FB4-404E-8A97-64753DCE42EC}" type="slidenum">
              <a:rPr kumimoji="0" lang="en-US" smtClean="0"/>
              <a:pPr/>
              <a:t>‹#›</a:t>
            </a:fld>
            <a:endParaRPr kumimoji="0"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7/30/2024</a:t>
            </a:fld>
            <a:endParaRPr lang="en-US" dirty="0">
              <a:solidFill>
                <a:schemeClr val="tx2">
                  <a:shade val="90000"/>
                </a:schemeClr>
              </a:solidFill>
            </a:endParaRP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42AED99-7FB4-404E-8A97-64753DCE42EC}" type="slidenum">
              <a:rPr kumimoji="0" lang="en-US" smtClean="0"/>
              <a:pPr/>
              <a:t>‹#›</a:t>
            </a:fld>
            <a:endParaRPr kumimoji="0" lang="en-US" dirty="0">
              <a:solidFill>
                <a:schemeClr val="tx2">
                  <a:shade val="90000"/>
                </a:schemeClr>
              </a:solidFill>
            </a:endParaRPr>
          </a:p>
        </p:txBody>
      </p:sp>
      <p:grpSp>
        <p:nvGrpSpPr>
          <p:cNvPr id="2" name="Group 1"/>
          <p:cNvGrpSpPr/>
          <p:nvPr/>
        </p:nvGrpSpPr>
        <p:grpSpPr>
          <a:xfrm>
            <a:off x="-25356" y="202408"/>
            <a:ext cx="12240731"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5" r:id="rId19"/>
    <p:sldLayoutId id="2147483689" r:id="rId20"/>
    <p:sldLayoutId id="2147483722" r:id="rId21"/>
    <p:sldLayoutId id="2147483693" r:id="rId22"/>
    <p:sldLayoutId id="2147483694" r:id="rId23"/>
  </p:sldLayoutIdLst>
  <p:hf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7.jpe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www.linkedin.com/in/qislaw" TargetMode="External"/><Relationship Id="rId2" Type="http://schemas.openxmlformats.org/officeDocument/2006/relationships/hyperlink" Target="mailto:qislaw@yahoo.com" TargetMode="External"/><Relationship Id="rId1" Type="http://schemas.openxmlformats.org/officeDocument/2006/relationships/slideLayout" Target="../slideLayouts/slideLayout19.xml"/><Relationship Id="rId5" Type="http://schemas.openxmlformats.org/officeDocument/2006/relationships/image" Target="../media/image31.jpeg"/><Relationship Id="rId4" Type="http://schemas.openxmlformats.org/officeDocument/2006/relationships/hyperlink" Target="https://sites.google.com/d/1_-1nzOOW5nDeD25dMSG_rKnIrXpJy2VZ/p/1KecAp8jib0KcXYJ-7rooxlkdGokxxMIb/edi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descr="close up of mathematical graphs">
            <a:extLst>
              <a:ext uri="{FF2B5EF4-FFF2-40B4-BE49-F238E27FC236}">
                <a16:creationId xmlns:a16="http://schemas.microsoft.com/office/drawing/2014/main" xmlns="" id="{7BD14B25-FFA5-4B8F-896A-1D6AD5C15A5E}"/>
              </a:ext>
            </a:extLst>
          </p:cNvPr>
          <p:cNvPicPr>
            <a:picLocks noGrp="1" noChangeAspect="1"/>
          </p:cNvPicPr>
          <p:nvPr>
            <p:ph type="pic" sz="quarter" idx="15"/>
          </p:nvPr>
        </p:nvPicPr>
        <p:blipFill rotWithShape="1">
          <a:blip r:embed="rId3" cstate="email">
            <a:alphaModFix/>
            <a:extLst>
              <a:ext uri="{28A0092B-C50C-407E-A947-70E740481C1C}">
                <a14:useLocalDpi xmlns:a14="http://schemas.microsoft.com/office/drawing/2010/main" xmlns=""/>
              </a:ext>
            </a:extLst>
          </a:blip>
          <a:srcRect t="13515" b="13515"/>
          <a:stretch/>
        </p:blipFill>
        <p:spPr/>
      </p:pic>
      <p:sp>
        <p:nvSpPr>
          <p:cNvPr id="5" name="Text Placeholder 4">
            <a:extLst>
              <a:ext uri="{FF2B5EF4-FFF2-40B4-BE49-F238E27FC236}">
                <a16:creationId xmlns:a16="http://schemas.microsoft.com/office/drawing/2014/main" xmlns="" id="{7CD61503-6CC8-46FC-A387-705D37A0FDBF}"/>
              </a:ext>
            </a:extLst>
          </p:cNvPr>
          <p:cNvSpPr>
            <a:spLocks noGrp="1"/>
          </p:cNvSpPr>
          <p:nvPr>
            <p:ph type="body" sz="quarter" idx="14"/>
          </p:nvPr>
        </p:nvSpPr>
        <p:spPr>
          <a:xfrm>
            <a:off x="277091" y="3606501"/>
            <a:ext cx="3507408" cy="1033593"/>
          </a:xfrm>
        </p:spPr>
        <p:txBody>
          <a:bodyPr>
            <a:noAutofit/>
          </a:bodyPr>
          <a:lstStyle/>
          <a:p>
            <a:r>
              <a:rPr lang="en-US" sz="4400" dirty="0" smtClean="0"/>
              <a:t>Bilqis Lawal</a:t>
            </a:r>
            <a:endParaRPr lang="en-US" sz="4400" dirty="0"/>
          </a:p>
        </p:txBody>
      </p:sp>
      <p:sp>
        <p:nvSpPr>
          <p:cNvPr id="40" name="Text Placeholder 39">
            <a:extLst>
              <a:ext uri="{FF2B5EF4-FFF2-40B4-BE49-F238E27FC236}">
                <a16:creationId xmlns:a16="http://schemas.microsoft.com/office/drawing/2014/main" xmlns="" id="{5047EA2A-40A4-486B-B8C9-03B7FB007759}"/>
              </a:ext>
            </a:extLst>
          </p:cNvPr>
          <p:cNvSpPr>
            <a:spLocks noGrp="1"/>
          </p:cNvSpPr>
          <p:nvPr>
            <p:ph type="body" sz="quarter" idx="12"/>
          </p:nvPr>
        </p:nvSpPr>
        <p:spPr>
          <a:xfrm>
            <a:off x="4335803" y="3606501"/>
            <a:ext cx="7347115" cy="1536753"/>
          </a:xfrm>
        </p:spPr>
        <p:txBody>
          <a:bodyPr>
            <a:noAutofit/>
          </a:bodyPr>
          <a:lstStyle/>
          <a:p>
            <a:r>
              <a:rPr lang="en-US" sz="3200" dirty="0" smtClean="0"/>
              <a:t>My Journey towards being a Data Analyst</a:t>
            </a:r>
            <a:endParaRPr lang="en-US" sz="3200" dirty="0"/>
          </a:p>
        </p:txBody>
      </p:sp>
    </p:spTree>
    <p:extLst>
      <p:ext uri="{BB962C8B-B14F-4D97-AF65-F5344CB8AC3E}">
        <p14:creationId xmlns:p14="http://schemas.microsoft.com/office/powerpoint/2010/main" xmlns="" val="346886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kumimoji="0" lang="en-US" dirty="0" smtClean="0"/>
              <a:t>Titanic Data Analysis</a:t>
            </a:r>
            <a:endParaRPr kumimoji="0" lang="en-US" dirty="0"/>
          </a:p>
        </p:txBody>
      </p:sp>
      <p:sp>
        <p:nvSpPr>
          <p:cNvPr id="3" name="Slide Number Placeholder 2"/>
          <p:cNvSpPr>
            <a:spLocks noGrp="1"/>
          </p:cNvSpPr>
          <p:nvPr>
            <p:ph type="sldNum" sz="quarter" idx="12"/>
          </p:nvPr>
        </p:nvSpPr>
        <p:spPr>
          <a:xfrm>
            <a:off x="9788732" y="6330714"/>
            <a:ext cx="1016000" cy="365125"/>
          </a:xfrm>
        </p:spPr>
        <p:txBody>
          <a:bodyPr/>
          <a:lstStyle/>
          <a:p>
            <a:fld id="{042AED99-7FB4-404E-8A97-64753DCE42EC}" type="slidenum">
              <a:rPr kumimoji="0" lang="en-US" smtClean="0"/>
              <a:pPr/>
              <a:t>10</a:t>
            </a:fld>
            <a:endParaRPr kumimoji="0" lang="en-US"/>
          </a:p>
        </p:txBody>
      </p:sp>
      <p:pic>
        <p:nvPicPr>
          <p:cNvPr id="78852" name="Picture 4"/>
          <p:cNvPicPr>
            <a:picLocks noChangeAspect="1" noChangeArrowheads="1"/>
          </p:cNvPicPr>
          <p:nvPr/>
        </p:nvPicPr>
        <p:blipFill>
          <a:blip r:embed="rId2"/>
          <a:srcRect/>
          <a:stretch>
            <a:fillRect/>
          </a:stretch>
        </p:blipFill>
        <p:spPr bwMode="auto">
          <a:xfrm>
            <a:off x="6520441" y="957129"/>
            <a:ext cx="5467840" cy="4349809"/>
          </a:xfrm>
          <a:prstGeom prst="rect">
            <a:avLst/>
          </a:prstGeom>
          <a:noFill/>
          <a:ln w="9525">
            <a:noFill/>
            <a:miter lim="800000"/>
            <a:headEnd/>
            <a:tailEnd/>
          </a:ln>
        </p:spPr>
      </p:pic>
      <p:pic>
        <p:nvPicPr>
          <p:cNvPr id="78854" name="Picture 6"/>
          <p:cNvPicPr>
            <a:picLocks noChangeAspect="1" noChangeArrowheads="1"/>
          </p:cNvPicPr>
          <p:nvPr/>
        </p:nvPicPr>
        <p:blipFill>
          <a:blip r:embed="rId3"/>
          <a:srcRect/>
          <a:stretch>
            <a:fillRect/>
          </a:stretch>
        </p:blipFill>
        <p:spPr bwMode="auto">
          <a:xfrm>
            <a:off x="546221" y="905855"/>
            <a:ext cx="5734227" cy="4392538"/>
          </a:xfrm>
          <a:prstGeom prst="rect">
            <a:avLst/>
          </a:prstGeom>
          <a:noFill/>
          <a:ln w="9525">
            <a:noFill/>
            <a:miter lim="800000"/>
            <a:headEnd/>
            <a:tailEnd/>
          </a:ln>
        </p:spPr>
      </p:pic>
      <p:sp>
        <p:nvSpPr>
          <p:cNvPr id="9" name="Rectangle 8"/>
          <p:cNvSpPr/>
          <p:nvPr/>
        </p:nvSpPr>
        <p:spPr>
          <a:xfrm>
            <a:off x="2512463" y="0"/>
            <a:ext cx="5999147" cy="646331"/>
          </a:xfrm>
          <a:prstGeom prst="rect">
            <a:avLst/>
          </a:prstGeom>
        </p:spPr>
        <p:txBody>
          <a:bodyPr wrap="square">
            <a:spAutoFit/>
          </a:bodyPr>
          <a:lstStyle/>
          <a:p>
            <a:r>
              <a:rPr lang="en-US" b="1" dirty="0" smtClean="0">
                <a:solidFill>
                  <a:srgbClr val="002060"/>
                </a:solidFill>
              </a:rPr>
              <a:t>What was the relationship between the Embark Towns, classes and number of fare?</a:t>
            </a:r>
            <a:endParaRPr lang="en-US" b="1" dirty="0" smtClean="0">
              <a:solidFill>
                <a:srgbClr val="002060"/>
              </a:solidFill>
            </a:endParaRPr>
          </a:p>
        </p:txBody>
      </p:sp>
      <p:pic>
        <p:nvPicPr>
          <p:cNvPr id="78856" name="Picture 8" descr="Passengers boarding the Titanic. | Titanic ship, Titanic history, Real ..."/>
          <p:cNvPicPr>
            <a:picLocks noChangeAspect="1" noChangeArrowheads="1"/>
          </p:cNvPicPr>
          <p:nvPr/>
        </p:nvPicPr>
        <p:blipFill>
          <a:blip r:embed="rId4"/>
          <a:srcRect/>
          <a:stretch>
            <a:fillRect/>
          </a:stretch>
        </p:blipFill>
        <p:spPr bwMode="auto">
          <a:xfrm>
            <a:off x="461472" y="5277028"/>
            <a:ext cx="1196411" cy="1448512"/>
          </a:xfrm>
          <a:prstGeom prst="rect">
            <a:avLst/>
          </a:prstGeom>
          <a:noFill/>
        </p:spPr>
      </p:pic>
      <p:sp>
        <p:nvSpPr>
          <p:cNvPr id="78860" name="AutoShape 12" descr="RMS Titanic, Boarding Pass, White Star Line, April 1912 | GG Archiv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8862" name="AutoShape 14" descr="RMS Titanic, Boarding Pass, White Star Line, April 1912 | GG Archiv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 name="Picture 4" descr="Titanic Boarding Pass | Titanic, Rms, Private event space"/>
          <p:cNvPicPr>
            <a:picLocks noChangeAspect="1" noChangeArrowheads="1"/>
          </p:cNvPicPr>
          <p:nvPr/>
        </p:nvPicPr>
        <p:blipFill>
          <a:blip r:embed="rId5"/>
          <a:srcRect/>
          <a:stretch>
            <a:fillRect/>
          </a:stretch>
        </p:blipFill>
        <p:spPr bwMode="auto">
          <a:xfrm>
            <a:off x="10998437" y="5300501"/>
            <a:ext cx="1193563" cy="1437858"/>
          </a:xfrm>
          <a:prstGeom prst="rect">
            <a:avLst/>
          </a:prstGeom>
          <a:noFill/>
        </p:spPr>
      </p:pic>
      <p:sp>
        <p:nvSpPr>
          <p:cNvPr id="17" name="Rectangle 16"/>
          <p:cNvSpPr/>
          <p:nvPr/>
        </p:nvSpPr>
        <p:spPr>
          <a:xfrm>
            <a:off x="3996267" y="5503333"/>
            <a:ext cx="4580466" cy="954107"/>
          </a:xfrm>
          <a:prstGeom prst="rect">
            <a:avLst/>
          </a:prstGeom>
        </p:spPr>
        <p:txBody>
          <a:bodyPr wrap="square">
            <a:spAutoFit/>
          </a:bodyPr>
          <a:lstStyle/>
          <a:p>
            <a:pPr>
              <a:buFont typeface="Arial" pitchFamily="34" charset="0"/>
              <a:buChar char="•"/>
            </a:pPr>
            <a:r>
              <a:rPr lang="en-US" sz="1400" dirty="0" smtClean="0">
                <a:solidFill>
                  <a:srgbClr val="002060"/>
                </a:solidFill>
              </a:rPr>
              <a:t>Majority of the passengers on board were from Southampton</a:t>
            </a:r>
          </a:p>
          <a:p>
            <a:pPr>
              <a:buFont typeface="Arial" pitchFamily="34" charset="0"/>
              <a:buChar char="•"/>
            </a:pPr>
            <a:r>
              <a:rPr lang="en-US" sz="1400" dirty="0" smtClean="0"/>
              <a:t>E</a:t>
            </a:r>
            <a:r>
              <a:rPr lang="en-US" sz="1400" dirty="0" smtClean="0"/>
              <a:t>mbarkation </a:t>
            </a:r>
            <a:r>
              <a:rPr lang="en-US" sz="1400" dirty="0" smtClean="0"/>
              <a:t>points were linked to better survival </a:t>
            </a:r>
            <a:r>
              <a:rPr lang="en-US" sz="1400" dirty="0" smtClean="0"/>
              <a:t>chances</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xmlns="" id="{16FF3F7F-0FCE-41C0-AFCB-B82DA0F93C9D}"/>
              </a:ext>
            </a:extLst>
          </p:cNvPr>
          <p:cNvSpPr>
            <a:spLocks noGrp="1"/>
          </p:cNvSpPr>
          <p:nvPr>
            <p:ph type="title"/>
          </p:nvPr>
        </p:nvSpPr>
        <p:spPr>
          <a:xfrm>
            <a:off x="1075530" y="158840"/>
            <a:ext cx="7949200" cy="604485"/>
          </a:xfrm>
        </p:spPr>
        <p:txBody>
          <a:bodyPr>
            <a:normAutofit fontScale="90000"/>
          </a:bodyPr>
          <a:lstStyle/>
          <a:p>
            <a:r>
              <a:rPr lang="en-US" sz="3600" dirty="0" smtClean="0">
                <a:solidFill>
                  <a:srgbClr val="FFFF00"/>
                </a:solidFill>
              </a:rPr>
              <a:t>Correlation Analysis - Heat map </a:t>
            </a:r>
            <a:endParaRPr lang="en-US" sz="3600" dirty="0">
              <a:solidFill>
                <a:srgbClr val="FFFF00"/>
              </a:solidFill>
            </a:endParaRPr>
          </a:p>
        </p:txBody>
      </p:sp>
      <p:sp>
        <p:nvSpPr>
          <p:cNvPr id="3" name="Footer Placeholder 2">
            <a:extLst>
              <a:ext uri="{FF2B5EF4-FFF2-40B4-BE49-F238E27FC236}">
                <a16:creationId xmlns:a16="http://schemas.microsoft.com/office/drawing/2014/main" xmlns="" id="{8863152A-251D-42BB-96FE-4F3CC1897A1B}"/>
              </a:ext>
            </a:extLst>
          </p:cNvPr>
          <p:cNvSpPr>
            <a:spLocks noGrp="1"/>
          </p:cNvSpPr>
          <p:nvPr>
            <p:ph type="ftr" sz="quarter" idx="12"/>
          </p:nvPr>
        </p:nvSpPr>
        <p:spPr>
          <a:xfrm>
            <a:off x="4038600" y="6109252"/>
            <a:ext cx="4114800" cy="397565"/>
          </a:xfrm>
        </p:spPr>
        <p:txBody>
          <a:bodyPr/>
          <a:lstStyle/>
          <a:p>
            <a:r>
              <a:rPr lang="en-US" dirty="0" smtClean="0"/>
              <a:t>Titanic Data Analysis</a:t>
            </a:r>
            <a:endParaRPr lang="en-US" dirty="0"/>
          </a:p>
        </p:txBody>
      </p:sp>
      <p:sp>
        <p:nvSpPr>
          <p:cNvPr id="4" name="Slide Number Placeholder 3">
            <a:extLst>
              <a:ext uri="{FF2B5EF4-FFF2-40B4-BE49-F238E27FC236}">
                <a16:creationId xmlns:a16="http://schemas.microsoft.com/office/drawing/2014/main" xmlns="" id="{78232D9B-1ACD-4116-A9A2-21EDA7FA7446}"/>
              </a:ext>
            </a:extLst>
          </p:cNvPr>
          <p:cNvSpPr>
            <a:spLocks noGrp="1"/>
          </p:cNvSpPr>
          <p:nvPr>
            <p:ph type="sldNum" sz="quarter" idx="13"/>
          </p:nvPr>
        </p:nvSpPr>
        <p:spPr/>
        <p:txBody>
          <a:bodyPr/>
          <a:lstStyle/>
          <a:p>
            <a:fld id="{73B850FF-6169-4056-8077-06FFA93A5366}" type="slidenum">
              <a:rPr lang="en-US" smtClean="0"/>
              <a:pPr/>
              <a:t>11</a:t>
            </a:fld>
            <a:endParaRPr lang="en-US" dirty="0"/>
          </a:p>
        </p:txBody>
      </p:sp>
      <p:pic>
        <p:nvPicPr>
          <p:cNvPr id="14" name="Picture 6" descr="See related image detail. The Caribbean sea : r/iPhoneography"/>
          <p:cNvPicPr>
            <a:picLocks noChangeAspect="1" noChangeArrowheads="1"/>
          </p:cNvPicPr>
          <p:nvPr/>
        </p:nvPicPr>
        <p:blipFill>
          <a:blip r:embed="rId3"/>
          <a:srcRect/>
          <a:stretch>
            <a:fillRect/>
          </a:stretch>
        </p:blipFill>
        <p:spPr bwMode="auto">
          <a:xfrm>
            <a:off x="1" y="0"/>
            <a:ext cx="12191999" cy="1186774"/>
          </a:xfrm>
          <a:prstGeom prst="rect">
            <a:avLst/>
          </a:prstGeom>
          <a:noFill/>
        </p:spPr>
      </p:pic>
      <p:pic>
        <p:nvPicPr>
          <p:cNvPr id="4103" name="Picture 7"/>
          <p:cNvPicPr>
            <a:picLocks noChangeAspect="1" noChangeArrowheads="1"/>
          </p:cNvPicPr>
          <p:nvPr/>
        </p:nvPicPr>
        <p:blipFill>
          <a:blip r:embed="rId4"/>
          <a:srcRect/>
          <a:stretch>
            <a:fillRect/>
          </a:stretch>
        </p:blipFill>
        <p:spPr bwMode="auto">
          <a:xfrm>
            <a:off x="350378" y="2110811"/>
            <a:ext cx="9007150" cy="4086482"/>
          </a:xfrm>
          <a:prstGeom prst="rect">
            <a:avLst/>
          </a:prstGeom>
          <a:noFill/>
          <a:ln w="9525">
            <a:noFill/>
            <a:miter lim="800000"/>
            <a:headEnd/>
            <a:tailEnd/>
          </a:ln>
        </p:spPr>
      </p:pic>
      <p:sp>
        <p:nvSpPr>
          <p:cNvPr id="15" name="Text Placeholder 20">
            <a:extLst>
              <a:ext uri="{FF2B5EF4-FFF2-40B4-BE49-F238E27FC236}">
                <a16:creationId xmlns:a16="http://schemas.microsoft.com/office/drawing/2014/main" xmlns="" id="{12624401-DD7F-41EC-8255-1B883631DF24}"/>
              </a:ext>
            </a:extLst>
          </p:cNvPr>
          <p:cNvSpPr>
            <a:spLocks noGrp="1"/>
          </p:cNvSpPr>
          <p:nvPr>
            <p:ph type="body" sz="quarter" idx="15"/>
          </p:nvPr>
        </p:nvSpPr>
        <p:spPr>
          <a:xfrm>
            <a:off x="9711267" y="2074333"/>
            <a:ext cx="2366911" cy="2040467"/>
          </a:xfrm>
        </p:spPr>
        <p:txBody>
          <a:bodyPr>
            <a:normAutofit fontScale="92500" lnSpcReduction="10000"/>
          </a:bodyPr>
          <a:lstStyle/>
          <a:p>
            <a:r>
              <a:rPr lang="en-US" sz="1500" b="1" dirty="0" smtClean="0"/>
              <a:t>Survived and Fare: </a:t>
            </a:r>
            <a:r>
              <a:rPr lang="en-US" sz="1500" b="1" dirty="0" smtClean="0"/>
              <a:t>0.26</a:t>
            </a:r>
            <a:endParaRPr lang="en-US" sz="1500" dirty="0" smtClean="0"/>
          </a:p>
          <a:p>
            <a:r>
              <a:rPr lang="en-US" sz="1500" dirty="0" smtClean="0"/>
              <a:t>Interpretation: </a:t>
            </a:r>
            <a:endParaRPr lang="en-US" sz="1500" dirty="0" smtClean="0"/>
          </a:p>
          <a:p>
            <a:pPr>
              <a:buFont typeface="Wingdings" pitchFamily="2" charset="2"/>
              <a:buChar char="v"/>
            </a:pPr>
            <a:r>
              <a:rPr lang="en-US" sz="1500" dirty="0" smtClean="0"/>
              <a:t>There's </a:t>
            </a:r>
            <a:r>
              <a:rPr lang="en-US" sz="1500" dirty="0" smtClean="0"/>
              <a:t>a moderate positive correlation between survival and fare</a:t>
            </a:r>
            <a:r>
              <a:rPr lang="en-US" sz="1500" dirty="0" smtClean="0"/>
              <a:t>.</a:t>
            </a:r>
          </a:p>
          <a:p>
            <a:pPr>
              <a:buFont typeface="Wingdings" pitchFamily="2" charset="2"/>
              <a:buChar char="v"/>
            </a:pPr>
            <a:r>
              <a:rPr lang="en-US" sz="1500" dirty="0" smtClean="0"/>
              <a:t> </a:t>
            </a:r>
            <a:r>
              <a:rPr lang="en-US" sz="1500" dirty="0" smtClean="0"/>
              <a:t>This indicates that passengers who paid higher fares had a better chance of surviving.</a:t>
            </a:r>
          </a:p>
          <a:p>
            <a:pPr fontAlgn="base"/>
            <a:endParaRPr lang="en-GB" sz="1200" dirty="0"/>
          </a:p>
        </p:txBody>
      </p:sp>
      <p:sp>
        <p:nvSpPr>
          <p:cNvPr id="16" name="Rectangle 15"/>
          <p:cNvSpPr/>
          <p:nvPr/>
        </p:nvSpPr>
        <p:spPr>
          <a:xfrm>
            <a:off x="2025353" y="1170774"/>
            <a:ext cx="7118647" cy="646331"/>
          </a:xfrm>
          <a:prstGeom prst="rect">
            <a:avLst/>
          </a:prstGeom>
        </p:spPr>
        <p:txBody>
          <a:bodyPr wrap="square">
            <a:spAutoFit/>
          </a:bodyPr>
          <a:lstStyle/>
          <a:p>
            <a:r>
              <a:rPr lang="en-US" b="1" dirty="0" smtClean="0">
                <a:solidFill>
                  <a:srgbClr val="002060"/>
                </a:solidFill>
              </a:rPr>
              <a:t>What was the correlation between the categories(Survived, Pclass, Age, SibSp, Parch and Fare)?</a:t>
            </a:r>
            <a:endParaRPr lang="en-US" dirty="0"/>
          </a:p>
        </p:txBody>
      </p:sp>
      <p:pic>
        <p:nvPicPr>
          <p:cNvPr id="17" name="Picture Placeholder 25" descr="Close up of large chain links">
            <a:extLst>
              <a:ext uri="{FF2B5EF4-FFF2-40B4-BE49-F238E27FC236}">
                <a16:creationId xmlns:a16="http://schemas.microsoft.com/office/drawing/2014/main" xmlns="" id="{BA2BB443-534E-40FE-9FA6-A8C4647FF1B7}"/>
              </a:ext>
            </a:extLst>
          </p:cNvPr>
          <p:cNvPicPr>
            <a:picLocks noGrp="1" noChangeAspect="1"/>
          </p:cNvPicPr>
          <p:nvPr>
            <p:ph type="pic" sz="quarter" idx="13"/>
          </p:nvPr>
        </p:nvPicPr>
        <p:blipFill rotWithShape="1">
          <a:blip r:embed="rId5"/>
          <a:srcRect l="12512" r="12512"/>
          <a:stretch/>
        </p:blipFill>
        <p:spPr>
          <a:xfrm>
            <a:off x="9648202" y="4734370"/>
            <a:ext cx="2543798" cy="2123630"/>
          </a:xfrm>
        </p:spPr>
      </p:pic>
    </p:spTree>
    <p:extLst>
      <p:ext uri="{BB962C8B-B14F-4D97-AF65-F5344CB8AC3E}">
        <p14:creationId xmlns:p14="http://schemas.microsoft.com/office/powerpoint/2010/main" xmlns="" val="2169475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xmlns="" id="{02C7D812-0771-4D00-92C7-CB0E83EE75A5}"/>
              </a:ext>
            </a:extLst>
          </p:cNvPr>
          <p:cNvSpPr>
            <a:spLocks noGrp="1"/>
          </p:cNvSpPr>
          <p:nvPr>
            <p:ph type="title"/>
          </p:nvPr>
        </p:nvSpPr>
        <p:spPr>
          <a:xfrm>
            <a:off x="2101174" y="116732"/>
            <a:ext cx="4484452" cy="739302"/>
          </a:xfrm>
        </p:spPr>
        <p:txBody>
          <a:bodyPr>
            <a:normAutofit fontScale="90000"/>
          </a:bodyPr>
          <a:lstStyle/>
          <a:p>
            <a:r>
              <a:rPr lang="en-US" dirty="0" smtClean="0">
                <a:solidFill>
                  <a:schemeClr val="accent1">
                    <a:lumMod val="50000"/>
                  </a:schemeClr>
                </a:solidFill>
              </a:rPr>
              <a:t>Conclusion</a:t>
            </a:r>
            <a:endParaRPr lang="en-US" dirty="0">
              <a:solidFill>
                <a:schemeClr val="accent1">
                  <a:lumMod val="50000"/>
                </a:schemeClr>
              </a:solidFill>
            </a:endParaRPr>
          </a:p>
        </p:txBody>
      </p:sp>
      <p:sp>
        <p:nvSpPr>
          <p:cNvPr id="13" name="Content Placeholder 12">
            <a:extLst>
              <a:ext uri="{FF2B5EF4-FFF2-40B4-BE49-F238E27FC236}">
                <a16:creationId xmlns:a16="http://schemas.microsoft.com/office/drawing/2014/main" xmlns="" id="{02338824-BECA-4FA6-8497-F1FDE9B960EF}"/>
              </a:ext>
            </a:extLst>
          </p:cNvPr>
          <p:cNvSpPr>
            <a:spLocks noGrp="1"/>
          </p:cNvSpPr>
          <p:nvPr>
            <p:ph idx="1"/>
          </p:nvPr>
        </p:nvSpPr>
        <p:spPr>
          <a:xfrm>
            <a:off x="430697" y="963038"/>
            <a:ext cx="6933141" cy="5150049"/>
          </a:xfrm>
        </p:spPr>
        <p:txBody>
          <a:bodyPr>
            <a:noAutofit/>
          </a:bodyPr>
          <a:lstStyle/>
          <a:p>
            <a:pPr algn="ctr"/>
            <a:endParaRPr lang="en-US" dirty="0" smtClean="0"/>
          </a:p>
          <a:p>
            <a:pPr algn="ctr"/>
            <a:endParaRPr lang="en-US" dirty="0" smtClean="0"/>
          </a:p>
          <a:p>
            <a:pPr algn="ctr"/>
            <a:r>
              <a:rPr lang="en-US" dirty="0" smtClean="0"/>
              <a:t>The </a:t>
            </a:r>
            <a:r>
              <a:rPr lang="en-US" dirty="0" smtClean="0"/>
              <a:t>Titanic dataset analysis reveals that survival rates were higher for women and first-class passengers, underscoring the impact of the "women and children first" policy and better access to lifeboats for higher classes. Despite a minimal effect of age on survival, most victims were males in third class. Higher fares and certain embarkation points were linked to better survival chances, while the presence of siblings or spouses had negligible influence on survival outcomes. This highlights the significant role of class, gender, and fare in </a:t>
            </a:r>
            <a:r>
              <a:rPr lang="en-US" dirty="0" smtClean="0"/>
              <a:t>determining </a:t>
            </a:r>
            <a:r>
              <a:rPr lang="en-US" dirty="0" smtClean="0"/>
              <a:t>survival during the disaster.</a:t>
            </a:r>
            <a:endParaRPr lang="en-US" b="1" dirty="0" smtClean="0">
              <a:solidFill>
                <a:srgbClr val="002060"/>
              </a:solidFill>
            </a:endParaRPr>
          </a:p>
        </p:txBody>
      </p:sp>
      <p:sp>
        <p:nvSpPr>
          <p:cNvPr id="6" name="Footer Placeholder 5">
            <a:extLst>
              <a:ext uri="{FF2B5EF4-FFF2-40B4-BE49-F238E27FC236}">
                <a16:creationId xmlns:a16="http://schemas.microsoft.com/office/drawing/2014/main" xmlns="" id="{E8CCD21D-4248-452B-8F33-0CCBF2C50FEE}"/>
              </a:ext>
            </a:extLst>
          </p:cNvPr>
          <p:cNvSpPr>
            <a:spLocks noGrp="1"/>
          </p:cNvSpPr>
          <p:nvPr>
            <p:ph type="ftr" sz="quarter" idx="11"/>
          </p:nvPr>
        </p:nvSpPr>
        <p:spPr/>
        <p:txBody>
          <a:bodyPr/>
          <a:lstStyle/>
          <a:p>
            <a:r>
              <a:rPr lang="en-US" dirty="0" smtClean="0"/>
              <a:t>Titanic Data Analysis</a:t>
            </a:r>
            <a:endParaRPr lang="en-US" dirty="0"/>
          </a:p>
        </p:txBody>
      </p:sp>
      <p:sp>
        <p:nvSpPr>
          <p:cNvPr id="7" name="Slide Number Placeholder 6">
            <a:extLst>
              <a:ext uri="{FF2B5EF4-FFF2-40B4-BE49-F238E27FC236}">
                <a16:creationId xmlns:a16="http://schemas.microsoft.com/office/drawing/2014/main" xmlns="" id="{00959A09-3D6B-4D8D-AB3E-BB106DC088E2}"/>
              </a:ext>
            </a:extLst>
          </p:cNvPr>
          <p:cNvSpPr>
            <a:spLocks noGrp="1"/>
          </p:cNvSpPr>
          <p:nvPr>
            <p:ph type="sldNum" sz="quarter" idx="12"/>
          </p:nvPr>
        </p:nvSpPr>
        <p:spPr/>
        <p:txBody>
          <a:bodyPr/>
          <a:lstStyle/>
          <a:p>
            <a:fld id="{73B850FF-6169-4056-8077-06FFA93A5366}" type="slidenum">
              <a:rPr lang="en-US" smtClean="0"/>
              <a:pPr/>
              <a:t>12</a:t>
            </a:fld>
            <a:endParaRPr lang="en-US" dirty="0"/>
          </a:p>
        </p:txBody>
      </p:sp>
      <p:pic>
        <p:nvPicPr>
          <p:cNvPr id="35842" name="Picture 2" descr="Edward Smith, the Captain of RMS Titanic - Our Planet"/>
          <p:cNvPicPr>
            <a:picLocks noChangeAspect="1" noChangeArrowheads="1"/>
          </p:cNvPicPr>
          <p:nvPr/>
        </p:nvPicPr>
        <p:blipFill>
          <a:blip r:embed="rId2"/>
          <a:srcRect/>
          <a:stretch>
            <a:fillRect/>
          </a:stretch>
        </p:blipFill>
        <p:spPr bwMode="auto">
          <a:xfrm>
            <a:off x="561975" y="4304165"/>
            <a:ext cx="1743609" cy="2045835"/>
          </a:xfrm>
          <a:prstGeom prst="rect">
            <a:avLst/>
          </a:prstGeom>
          <a:noFill/>
        </p:spPr>
      </p:pic>
      <p:sp>
        <p:nvSpPr>
          <p:cNvPr id="8" name="Rectangle 7"/>
          <p:cNvSpPr/>
          <p:nvPr/>
        </p:nvSpPr>
        <p:spPr>
          <a:xfrm>
            <a:off x="2319867" y="5691201"/>
            <a:ext cx="2827313" cy="276999"/>
          </a:xfrm>
          <a:prstGeom prst="rect">
            <a:avLst/>
          </a:prstGeom>
        </p:spPr>
        <p:txBody>
          <a:bodyPr wrap="square">
            <a:spAutoFit/>
          </a:bodyPr>
          <a:lstStyle/>
          <a:p>
            <a:r>
              <a:rPr lang="en-US" sz="1200" dirty="0" smtClean="0">
                <a:solidFill>
                  <a:srgbClr val="FF0000"/>
                </a:solidFill>
              </a:rPr>
              <a:t>Captain of Titanic - Edward John Smith</a:t>
            </a:r>
            <a:endParaRPr lang="en-US" sz="1200" dirty="0"/>
          </a:p>
        </p:txBody>
      </p:sp>
      <p:pic>
        <p:nvPicPr>
          <p:cNvPr id="35844" name="Picture 4" descr="In color | Titanic prepares to leave port, 1912 - Marina Amaral"/>
          <p:cNvPicPr>
            <a:picLocks noGrp="1" noChangeAspect="1" noChangeArrowheads="1"/>
          </p:cNvPicPr>
          <p:nvPr>
            <p:ph type="pic" sz="quarter" idx="13"/>
          </p:nvPr>
        </p:nvPicPr>
        <p:blipFill>
          <a:blip r:embed="rId3"/>
          <a:srcRect l="13122" r="13122"/>
          <a:stretch>
            <a:fillRect/>
          </a:stretch>
        </p:blipFill>
        <p:spPr bwMode="auto">
          <a:xfrm>
            <a:off x="7499350" y="862013"/>
            <a:ext cx="4141788" cy="4030662"/>
          </a:xfrm>
          <a:prstGeom prst="rect">
            <a:avLst/>
          </a:prstGeom>
          <a:noFill/>
        </p:spPr>
      </p:pic>
    </p:spTree>
    <p:extLst>
      <p:ext uri="{BB962C8B-B14F-4D97-AF65-F5344CB8AC3E}">
        <p14:creationId xmlns:p14="http://schemas.microsoft.com/office/powerpoint/2010/main" xmlns="" val="83223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xmlns="" id="{DF9B1D76-03F2-436A-9708-6B223EA28E13}"/>
              </a:ext>
            </a:extLst>
          </p:cNvPr>
          <p:cNvSpPr>
            <a:spLocks noGrp="1"/>
          </p:cNvSpPr>
          <p:nvPr>
            <p:ph type="ctrTitle"/>
          </p:nvPr>
        </p:nvSpPr>
        <p:spPr>
          <a:xfrm>
            <a:off x="369651" y="3443590"/>
            <a:ext cx="3239311" cy="1614793"/>
          </a:xfrm>
        </p:spPr>
        <p:txBody>
          <a:bodyPr/>
          <a:lstStyle/>
          <a:p>
            <a:r>
              <a:rPr lang="en-US" dirty="0"/>
              <a:t>Thank You</a:t>
            </a:r>
          </a:p>
        </p:txBody>
      </p:sp>
      <p:sp>
        <p:nvSpPr>
          <p:cNvPr id="13" name="Subtitle 12">
            <a:extLst>
              <a:ext uri="{FF2B5EF4-FFF2-40B4-BE49-F238E27FC236}">
                <a16:creationId xmlns:a16="http://schemas.microsoft.com/office/drawing/2014/main" xmlns="" id="{A3DCB960-67E1-4D7A-A166-F7BC92386A28}"/>
              </a:ext>
            </a:extLst>
          </p:cNvPr>
          <p:cNvSpPr>
            <a:spLocks noGrp="1"/>
          </p:cNvSpPr>
          <p:nvPr>
            <p:ph type="subTitle" idx="1"/>
          </p:nvPr>
        </p:nvSpPr>
        <p:spPr>
          <a:xfrm>
            <a:off x="4231532" y="4163438"/>
            <a:ext cx="7723762" cy="2033082"/>
          </a:xfrm>
        </p:spPr>
        <p:txBody>
          <a:bodyPr>
            <a:normAutofit/>
          </a:bodyPr>
          <a:lstStyle/>
          <a:p>
            <a:pPr>
              <a:buNone/>
            </a:pPr>
            <a:endParaRPr lang="en-US" sz="1800" dirty="0" smtClean="0">
              <a:solidFill>
                <a:srgbClr val="C00000"/>
              </a:solidFill>
            </a:endParaRPr>
          </a:p>
          <a:p>
            <a:pPr>
              <a:buNone/>
            </a:pPr>
            <a:r>
              <a:rPr lang="en-US" sz="1800" dirty="0" smtClean="0">
                <a:solidFill>
                  <a:srgbClr val="C00000"/>
                </a:solidFill>
              </a:rPr>
              <a:t>Email: </a:t>
            </a:r>
            <a:r>
              <a:rPr lang="en-US" sz="1800" dirty="0" smtClean="0">
                <a:solidFill>
                  <a:srgbClr val="C00000"/>
                </a:solidFill>
                <a:hlinkClick r:id="rId2"/>
              </a:rPr>
              <a:t>qislaw@yahoo.com</a:t>
            </a:r>
            <a:endParaRPr lang="en-US" sz="1800" dirty="0" smtClean="0">
              <a:solidFill>
                <a:srgbClr val="C00000"/>
              </a:solidFill>
            </a:endParaRPr>
          </a:p>
          <a:p>
            <a:pPr>
              <a:buNone/>
            </a:pPr>
            <a:r>
              <a:rPr lang="en-US" sz="1800" dirty="0" err="1" smtClean="0">
                <a:solidFill>
                  <a:srgbClr val="C00000"/>
                </a:solidFill>
              </a:rPr>
              <a:t>Linkend</a:t>
            </a:r>
            <a:r>
              <a:rPr lang="en-US" sz="1800" dirty="0" err="1" smtClean="0">
                <a:solidFill>
                  <a:srgbClr val="C00000"/>
                </a:solidFill>
              </a:rPr>
              <a:t>In</a:t>
            </a:r>
            <a:r>
              <a:rPr lang="en-US" sz="1800" dirty="0" smtClean="0">
                <a:solidFill>
                  <a:srgbClr val="C00000"/>
                </a:solidFill>
              </a:rPr>
              <a:t> : </a:t>
            </a:r>
            <a:r>
              <a:rPr lang="en-GB" sz="1800" u="sng" dirty="0" smtClean="0">
                <a:hlinkClick r:id="rId3"/>
              </a:rPr>
              <a:t>linkedin.com/in/</a:t>
            </a:r>
            <a:r>
              <a:rPr lang="en-GB" sz="1800" u="sng" dirty="0" err="1" smtClean="0">
                <a:hlinkClick r:id="rId3"/>
              </a:rPr>
              <a:t>qislaw</a:t>
            </a:r>
            <a:endParaRPr lang="en-GB" sz="1800" u="sng" dirty="0" smtClean="0"/>
          </a:p>
          <a:p>
            <a:pPr>
              <a:buNone/>
            </a:pPr>
            <a:r>
              <a:rPr lang="en-GB" sz="1800" u="sng" dirty="0" err="1" smtClean="0"/>
              <a:t>Github</a:t>
            </a:r>
            <a:r>
              <a:rPr lang="en-GB" sz="1800" u="sng" dirty="0" smtClean="0"/>
              <a:t>:  https</a:t>
            </a:r>
            <a:r>
              <a:rPr lang="en-GB" sz="1800" u="sng" dirty="0" smtClean="0"/>
              <a:t>://github.com/qislaw/Data-Analysis-Portfolio</a:t>
            </a:r>
            <a:endParaRPr lang="en-GB" sz="1800" u="sng" dirty="0" smtClean="0"/>
          </a:p>
          <a:p>
            <a:pPr>
              <a:buNone/>
            </a:pPr>
            <a:r>
              <a:rPr lang="en-GB" sz="1800" u="sng" dirty="0" smtClean="0"/>
              <a:t>Website: </a:t>
            </a:r>
            <a:r>
              <a:rPr lang="en-US" sz="1800" dirty="0" smtClean="0">
                <a:hlinkClick r:id="rId4"/>
              </a:rPr>
              <a:t>Bilqis Lawal (google.com)</a:t>
            </a:r>
            <a:endParaRPr lang="en-US" sz="1800" dirty="0" smtClean="0"/>
          </a:p>
          <a:p>
            <a:pPr>
              <a:buNone/>
            </a:pPr>
            <a:endParaRPr lang="en-US" dirty="0">
              <a:solidFill>
                <a:srgbClr val="C00000"/>
              </a:solidFill>
            </a:endParaRPr>
          </a:p>
        </p:txBody>
      </p:sp>
      <p:sp>
        <p:nvSpPr>
          <p:cNvPr id="6" name="Footer Placeholder 5">
            <a:extLst>
              <a:ext uri="{FF2B5EF4-FFF2-40B4-BE49-F238E27FC236}">
                <a16:creationId xmlns:a16="http://schemas.microsoft.com/office/drawing/2014/main" xmlns="" id="{A1102678-0CBB-4D5C-8339-BD7A3BB839DB}"/>
              </a:ext>
            </a:extLst>
          </p:cNvPr>
          <p:cNvSpPr>
            <a:spLocks noGrp="1"/>
          </p:cNvSpPr>
          <p:nvPr>
            <p:ph type="ftr" sz="quarter" idx="11"/>
          </p:nvPr>
        </p:nvSpPr>
        <p:spPr/>
        <p:txBody>
          <a:bodyPr/>
          <a:lstStyle/>
          <a:p>
            <a:r>
              <a:rPr lang="en-US" dirty="0" smtClean="0"/>
              <a:t>Titanic Data Analysis</a:t>
            </a:r>
            <a:endParaRPr lang="en-US" dirty="0"/>
          </a:p>
        </p:txBody>
      </p:sp>
      <p:sp>
        <p:nvSpPr>
          <p:cNvPr id="7" name="Slide Number Placeholder 6">
            <a:extLst>
              <a:ext uri="{FF2B5EF4-FFF2-40B4-BE49-F238E27FC236}">
                <a16:creationId xmlns:a16="http://schemas.microsoft.com/office/drawing/2014/main" xmlns="" id="{A61B86B7-24ED-4261-979C-42CCFAC83F1D}"/>
              </a:ext>
            </a:extLst>
          </p:cNvPr>
          <p:cNvSpPr>
            <a:spLocks noGrp="1"/>
          </p:cNvSpPr>
          <p:nvPr>
            <p:ph type="sldNum" sz="quarter" idx="12"/>
          </p:nvPr>
        </p:nvSpPr>
        <p:spPr/>
        <p:txBody>
          <a:bodyPr/>
          <a:lstStyle/>
          <a:p>
            <a:fld id="{73B850FF-6169-4056-8077-06FFA93A5366}" type="slidenum">
              <a:rPr lang="en-US" smtClean="0"/>
              <a:pPr/>
              <a:t>13</a:t>
            </a:fld>
            <a:endParaRPr lang="en-US" dirty="0"/>
          </a:p>
        </p:txBody>
      </p:sp>
      <p:pic>
        <p:nvPicPr>
          <p:cNvPr id="36" name="Picture Placeholder 35" descr="Picture of a yacht sailing on the water at sunset">
            <a:extLst>
              <a:ext uri="{FF2B5EF4-FFF2-40B4-BE49-F238E27FC236}">
                <a16:creationId xmlns:a16="http://schemas.microsoft.com/office/drawing/2014/main" xmlns="" id="{BB3E2B51-62E1-4C2D-86B7-1C4FF75F21CD}"/>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xmlns="" val="0"/>
              </a:ext>
            </a:extLst>
          </a:blip>
          <a:srcRect l="10" r="10"/>
          <a:stretch/>
        </p:blipFill>
        <p:spPr/>
      </p:pic>
      <p:sp>
        <p:nvSpPr>
          <p:cNvPr id="34818" name="AutoShape 2" descr="https://ukc-powerpoint.officeapps.live.com/pods/GetClipboardImage.ashx?Id=727ca0f6-e624-4653-af5c-1eafc06b31ed&amp;DC=GUK1&amp;pkey=d24d3fa3-45dd-45d4-98ad-89b5fb7be9d6&amp;wdwaccluster=GUK1"/>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4820" name="AutoShape 4" descr="https://ukc-powerpoint.officeapps.live.com/pods/GetClipboardImage.ashx?Id=f26e0c86-5351-4967-8f8f-fece76cdfb98&amp;DC=GUK1&amp;pkey=467c1249-ca16-4b62-b5a1-fb7e7c6a7ccf&amp;wdwaccluster=GUK1"/>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1684746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29" descr="Picture of a compass placed on stones">
            <a:extLst>
              <a:ext uri="{FF2B5EF4-FFF2-40B4-BE49-F238E27FC236}">
                <a16:creationId xmlns:a16="http://schemas.microsoft.com/office/drawing/2014/main" xmlns="" id="{3D531199-453A-4C47-A269-EE5C53C9868E}"/>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xmlns="" val="0"/>
              </a:ext>
            </a:extLst>
          </a:blip>
          <a:srcRect/>
          <a:stretch>
            <a:fillRect/>
          </a:stretch>
        </p:blipFill>
        <p:spPr>
          <a:xfrm>
            <a:off x="619842" y="3003970"/>
            <a:ext cx="11053350" cy="3854030"/>
          </a:xfrm>
        </p:spPr>
      </p:pic>
      <p:sp>
        <p:nvSpPr>
          <p:cNvPr id="4" name="Title 3">
            <a:extLst>
              <a:ext uri="{FF2B5EF4-FFF2-40B4-BE49-F238E27FC236}">
                <a16:creationId xmlns:a16="http://schemas.microsoft.com/office/drawing/2014/main" xmlns="" id="{140983E0-FEBB-4B45-B00C-917965EBE17F}"/>
              </a:ext>
            </a:extLst>
          </p:cNvPr>
          <p:cNvSpPr>
            <a:spLocks noGrp="1"/>
          </p:cNvSpPr>
          <p:nvPr>
            <p:ph type="ctrTitle"/>
          </p:nvPr>
        </p:nvSpPr>
        <p:spPr>
          <a:xfrm>
            <a:off x="996275" y="822960"/>
            <a:ext cx="7286665" cy="1417320"/>
          </a:xfrm>
        </p:spPr>
        <p:txBody>
          <a:bodyPr>
            <a:normAutofit/>
          </a:bodyPr>
          <a:lstStyle/>
          <a:p>
            <a:r>
              <a:rPr lang="en-US" sz="5400" b="1" dirty="0" smtClean="0">
                <a:solidFill>
                  <a:schemeClr val="accent1">
                    <a:lumMod val="50000"/>
                  </a:schemeClr>
                </a:solidFill>
              </a:rPr>
              <a:t>Titanic Data Analysis</a:t>
            </a:r>
            <a:endParaRPr lang="en-US" sz="5400" b="1" dirty="0">
              <a:solidFill>
                <a:schemeClr val="accent1">
                  <a:lumMod val="50000"/>
                </a:schemeClr>
              </a:solidFill>
            </a:endParaRPr>
          </a:p>
        </p:txBody>
      </p:sp>
      <p:sp>
        <p:nvSpPr>
          <p:cNvPr id="5" name="Subtitle 4">
            <a:extLst>
              <a:ext uri="{FF2B5EF4-FFF2-40B4-BE49-F238E27FC236}">
                <a16:creationId xmlns:a16="http://schemas.microsoft.com/office/drawing/2014/main" xmlns="" id="{E0DB9D88-9963-482B-B907-C09FB61E06F7}"/>
              </a:ext>
            </a:extLst>
          </p:cNvPr>
          <p:cNvSpPr>
            <a:spLocks noGrp="1"/>
          </p:cNvSpPr>
          <p:nvPr>
            <p:ph type="subTitle" idx="1"/>
          </p:nvPr>
        </p:nvSpPr>
        <p:spPr>
          <a:xfrm>
            <a:off x="7035801" y="1964988"/>
            <a:ext cx="3098799" cy="1245140"/>
          </a:xfrm>
        </p:spPr>
        <p:txBody>
          <a:bodyPr/>
          <a:lstStyle/>
          <a:p>
            <a:r>
              <a:rPr lang="en-US" sz="2000" b="1" dirty="0" smtClean="0">
                <a:solidFill>
                  <a:srgbClr val="C00000"/>
                </a:solidFill>
              </a:rPr>
              <a:t>Bilqis Lawal – Just IT</a:t>
            </a:r>
          </a:p>
          <a:p>
            <a:r>
              <a:rPr lang="en-US" sz="2000" b="1" dirty="0" smtClean="0">
                <a:solidFill>
                  <a:srgbClr val="C00000"/>
                </a:solidFill>
              </a:rPr>
              <a:t>26/07/2024</a:t>
            </a:r>
            <a:endParaRPr lang="en-US" sz="2000" b="1" dirty="0">
              <a:solidFill>
                <a:srgbClr val="C00000"/>
              </a:solidFill>
            </a:endParaRPr>
          </a:p>
        </p:txBody>
      </p:sp>
      <p:pic>
        <p:nvPicPr>
          <p:cNvPr id="46082" name="Picture 2" descr="1912 Titanic World's Largest Liner White Star Line Vintage Travel ..."/>
          <p:cNvPicPr>
            <a:picLocks noChangeAspect="1" noChangeArrowheads="1"/>
          </p:cNvPicPr>
          <p:nvPr/>
        </p:nvPicPr>
        <p:blipFill>
          <a:blip r:embed="rId3"/>
          <a:srcRect/>
          <a:stretch>
            <a:fillRect/>
          </a:stretch>
        </p:blipFill>
        <p:spPr bwMode="auto">
          <a:xfrm>
            <a:off x="9694333" y="0"/>
            <a:ext cx="2497667" cy="3429000"/>
          </a:xfrm>
          <a:prstGeom prst="rect">
            <a:avLst/>
          </a:prstGeom>
          <a:noFill/>
        </p:spPr>
      </p:pic>
    </p:spTree>
    <p:extLst>
      <p:ext uri="{BB962C8B-B14F-4D97-AF65-F5344CB8AC3E}">
        <p14:creationId xmlns:p14="http://schemas.microsoft.com/office/powerpoint/2010/main" xmlns="" val="4103437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406C0716-5D59-43AE-A330-C9AC7B2CD347}"/>
              </a:ext>
            </a:extLst>
          </p:cNvPr>
          <p:cNvSpPr>
            <a:spLocks noGrp="1"/>
          </p:cNvSpPr>
          <p:nvPr>
            <p:ph type="title"/>
          </p:nvPr>
        </p:nvSpPr>
        <p:spPr>
          <a:xfrm>
            <a:off x="1455420" y="815340"/>
            <a:ext cx="4388000" cy="960120"/>
          </a:xfrm>
        </p:spPr>
        <p:txBody>
          <a:bodyPr/>
          <a:lstStyle/>
          <a:p>
            <a:r>
              <a:rPr lang="en-US" dirty="0"/>
              <a:t>Agenda</a:t>
            </a:r>
          </a:p>
        </p:txBody>
      </p:sp>
      <p:sp>
        <p:nvSpPr>
          <p:cNvPr id="7" name="Subtitle 6">
            <a:extLst>
              <a:ext uri="{FF2B5EF4-FFF2-40B4-BE49-F238E27FC236}">
                <a16:creationId xmlns:a16="http://schemas.microsoft.com/office/drawing/2014/main" xmlns="" id="{9E6680CE-A768-4BCE-A8EF-EEDE6ABA3F03}"/>
              </a:ext>
            </a:extLst>
          </p:cNvPr>
          <p:cNvSpPr>
            <a:spLocks noGrp="1"/>
          </p:cNvSpPr>
          <p:nvPr>
            <p:ph type="body" sz="quarter" idx="16"/>
          </p:nvPr>
        </p:nvSpPr>
        <p:spPr/>
        <p:txBody>
          <a:bodyPr/>
          <a:lstStyle/>
          <a:p>
            <a:pPr fontAlgn="base"/>
            <a:r>
              <a:rPr lang="en-GB" sz="2000" dirty="0" smtClean="0"/>
              <a:t>INTRODUCTION</a:t>
            </a:r>
            <a:r>
              <a:rPr lang="en-US" sz="2000" dirty="0" smtClean="0"/>
              <a:t>​</a:t>
            </a:r>
          </a:p>
          <a:p>
            <a:pPr fontAlgn="base"/>
            <a:r>
              <a:rPr lang="en-GB" sz="2000" dirty="0" smtClean="0"/>
              <a:t>DATA CLEANING/TRANSFORMING</a:t>
            </a:r>
            <a:r>
              <a:rPr lang="en-US" sz="2000" dirty="0" smtClean="0"/>
              <a:t>​</a:t>
            </a:r>
          </a:p>
          <a:p>
            <a:pPr fontAlgn="base"/>
            <a:r>
              <a:rPr lang="en-GB" sz="2000" dirty="0" smtClean="0"/>
              <a:t>DATA VISUALISATIONS</a:t>
            </a:r>
            <a:r>
              <a:rPr lang="en-US" sz="2000" dirty="0" smtClean="0"/>
              <a:t>​ - Python</a:t>
            </a:r>
            <a:endParaRPr lang="en-US" sz="2000" dirty="0" smtClean="0"/>
          </a:p>
          <a:p>
            <a:pPr fontAlgn="base"/>
            <a:r>
              <a:rPr lang="en-GB" sz="2000" dirty="0" smtClean="0"/>
              <a:t>CORRELATION MATRIX/HEAT MAP</a:t>
            </a:r>
            <a:r>
              <a:rPr lang="en-US" sz="2000" dirty="0" smtClean="0"/>
              <a:t>​</a:t>
            </a:r>
          </a:p>
          <a:p>
            <a:pPr fontAlgn="base"/>
            <a:r>
              <a:rPr lang="en-GB" sz="2000" dirty="0" smtClean="0"/>
              <a:t>CONCLUSION</a:t>
            </a:r>
            <a:r>
              <a:rPr lang="en-US" sz="2000" dirty="0" smtClean="0"/>
              <a:t>​</a:t>
            </a:r>
          </a:p>
          <a:p>
            <a:pPr fontAlgn="base"/>
            <a:r>
              <a:rPr lang="en-US" sz="2000" dirty="0" smtClean="0"/>
              <a:t>PREDICTIVE ANALYSIS/REFLECTIONS</a:t>
            </a:r>
            <a:endParaRPr lang="en-US" sz="2000" dirty="0"/>
          </a:p>
        </p:txBody>
      </p:sp>
      <p:pic>
        <p:nvPicPr>
          <p:cNvPr id="3" name="Picture Placeholder 2" descr="Picture of a compass on a green background">
            <a:extLst>
              <a:ext uri="{FF2B5EF4-FFF2-40B4-BE49-F238E27FC236}">
                <a16:creationId xmlns:a16="http://schemas.microsoft.com/office/drawing/2014/main" xmlns="" id="{B215DAF7-697E-4013-BCEC-FA9E30C7A9EB}"/>
              </a:ext>
            </a:extLst>
          </p:cNvPr>
          <p:cNvPicPr>
            <a:picLocks noGrp="1" noChangeAspect="1"/>
          </p:cNvPicPr>
          <p:nvPr>
            <p:ph type="pic" sz="quarter" idx="15"/>
          </p:nvPr>
        </p:nvPicPr>
        <p:blipFill rotWithShape="1">
          <a:blip r:embed="rId3"/>
          <a:srcRect t="8536" b="8536"/>
          <a:stretch/>
        </p:blipFill>
        <p:spPr>
          <a:xfrm>
            <a:off x="7179012" y="3338243"/>
            <a:ext cx="4834647" cy="2699078"/>
          </a:xfrm>
        </p:spPr>
      </p:pic>
      <p:sp>
        <p:nvSpPr>
          <p:cNvPr id="16" name="Footer Placeholder 15">
            <a:extLst>
              <a:ext uri="{FF2B5EF4-FFF2-40B4-BE49-F238E27FC236}">
                <a16:creationId xmlns:a16="http://schemas.microsoft.com/office/drawing/2014/main" xmlns="" id="{7F9C4192-16E2-429C-BFC6-9D878AC8BB6B}"/>
              </a:ext>
            </a:extLst>
          </p:cNvPr>
          <p:cNvSpPr>
            <a:spLocks noGrp="1"/>
          </p:cNvSpPr>
          <p:nvPr>
            <p:ph type="ftr" sz="quarter" idx="11"/>
          </p:nvPr>
        </p:nvSpPr>
        <p:spPr/>
        <p:txBody>
          <a:bodyPr/>
          <a:lstStyle/>
          <a:p>
            <a:r>
              <a:rPr lang="en-US" dirty="0" smtClean="0"/>
              <a:t>Titanic Data Analysis</a:t>
            </a:r>
            <a:endParaRPr lang="en-US" dirty="0"/>
          </a:p>
        </p:txBody>
      </p:sp>
      <p:sp>
        <p:nvSpPr>
          <p:cNvPr id="17" name="Slide Number Placeholder 16">
            <a:extLst>
              <a:ext uri="{FF2B5EF4-FFF2-40B4-BE49-F238E27FC236}">
                <a16:creationId xmlns:a16="http://schemas.microsoft.com/office/drawing/2014/main" xmlns="" id="{61DE433B-D5F9-43BE-952C-B08B09FDD667}"/>
              </a:ext>
            </a:extLst>
          </p:cNvPr>
          <p:cNvSpPr>
            <a:spLocks noGrp="1"/>
          </p:cNvSpPr>
          <p:nvPr>
            <p:ph type="sldNum" sz="quarter" idx="12"/>
          </p:nvPr>
        </p:nvSpPr>
        <p:spPr/>
        <p:txBody>
          <a:bodyPr/>
          <a:lstStyle/>
          <a:p>
            <a:fld id="{73B850FF-6169-4056-8077-06FFA93A5366}" type="slidenum">
              <a:rPr lang="en-US" smtClean="0"/>
              <a:pPr/>
              <a:t>3</a:t>
            </a:fld>
            <a:endParaRPr lang="en-US" dirty="0"/>
          </a:p>
        </p:txBody>
      </p:sp>
      <p:grpSp>
        <p:nvGrpSpPr>
          <p:cNvPr id="37" name="Bottom Right">
            <a:extLst>
              <a:ext uri="{FF2B5EF4-FFF2-40B4-BE49-F238E27FC236}">
                <a16:creationId xmlns:a16="http://schemas.microsoft.com/office/drawing/2014/main" xmlns="" id="{55C8AD2F-5B7B-44EB-AEC6-DB915E954A7A}"/>
              </a:ext>
              <a:ext uri="{C183D7F6-B498-43B3-948B-1728B52AA6E4}">
                <adec:decorative xmlns:adec="http://schemas.microsoft.com/office/drawing/2017/decorative" xmlns="" val="1"/>
              </a:ext>
            </a:extLst>
          </p:cNvPr>
          <p:cNvGrpSpPr/>
          <p:nvPr/>
        </p:nvGrpSpPr>
        <p:grpSpPr>
          <a:xfrm>
            <a:off x="7980400" y="3276601"/>
            <a:ext cx="4211600" cy="3581399"/>
            <a:chOff x="7980400" y="3276601"/>
            <a:chExt cx="4211600" cy="3581399"/>
          </a:xfrm>
        </p:grpSpPr>
        <p:grpSp>
          <p:nvGrpSpPr>
            <p:cNvPr id="47" name="Graphic 157">
              <a:extLst>
                <a:ext uri="{FF2B5EF4-FFF2-40B4-BE49-F238E27FC236}">
                  <a16:creationId xmlns:a16="http://schemas.microsoft.com/office/drawing/2014/main" xmlns="" id="{AD2237AA-7A0E-46FE-8C56-65082235ECE7}"/>
                </a:ext>
                <a:ext uri="{C183D7F6-B498-43B3-948B-1728B52AA6E4}">
                  <adec:decorative xmlns:adec="http://schemas.microsoft.com/office/drawing/2017/decorative" xmlns="" val="1"/>
                </a:ext>
              </a:extLst>
            </p:cNvPr>
            <p:cNvGrpSpPr/>
            <p:nvPr/>
          </p:nvGrpSpPr>
          <p:grpSpPr>
            <a:xfrm>
              <a:off x="8662740" y="3276601"/>
              <a:ext cx="3529260" cy="3581399"/>
              <a:chOff x="4114800" y="1423987"/>
              <a:chExt cx="3961542" cy="4007547"/>
            </a:xfrm>
            <a:noFill/>
          </p:grpSpPr>
          <p:sp>
            <p:nvSpPr>
              <p:cNvPr id="49" name="Freeform: Shape 48">
                <a:extLst>
                  <a:ext uri="{FF2B5EF4-FFF2-40B4-BE49-F238E27FC236}">
                    <a16:creationId xmlns:a16="http://schemas.microsoft.com/office/drawing/2014/main" xmlns="" id="{8189D45D-DFA3-4998-98D1-5D9637BDA9C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xmlns="" id="{4E2B0C16-9511-474C-B3A2-401F66A741E2}"/>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xmlns="" id="{2D474A2B-3E8D-40C0-98CA-6697FC0EA99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xmlns="" id="{B7AE6964-2C05-4058-A591-1EF146A33B60}"/>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xmlns="" id="{33574087-63C5-4183-82FA-AC9A54AA793B}"/>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xmlns="" id="{BD162D94-709E-4257-90A5-A01CF9FCBA0A}"/>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xmlns="" id="{B07825EA-21C0-423A-A0C9-9B747B200F06}"/>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48" name="Freeform: Shape 47">
              <a:extLst>
                <a:ext uri="{FF2B5EF4-FFF2-40B4-BE49-F238E27FC236}">
                  <a16:creationId xmlns:a16="http://schemas.microsoft.com/office/drawing/2014/main" xmlns="" id="{9DD04C10-BC2D-45BD-BB64-35E600DDD78D}"/>
                </a:ext>
                <a:ext uri="{C183D7F6-B498-43B3-948B-1728B52AA6E4}">
                  <adec:decorative xmlns:adec="http://schemas.microsoft.com/office/drawing/2017/decorative" xmlns=""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5058" name="Picture 2" descr="File:RMS Titanic 4.jpg - Wikimedia Commons"/>
          <p:cNvPicPr>
            <a:picLocks noGrp="1" noChangeAspect="1" noChangeArrowheads="1"/>
          </p:cNvPicPr>
          <p:nvPr>
            <p:ph type="pic" sz="quarter" idx="13"/>
          </p:nvPr>
        </p:nvPicPr>
        <p:blipFill>
          <a:blip r:embed="rId4"/>
          <a:srcRect t="15119" b="15119"/>
          <a:stretch>
            <a:fillRect/>
          </a:stretch>
        </p:blipFill>
        <p:spPr bwMode="auto">
          <a:prstGeom prst="rect">
            <a:avLst/>
          </a:prstGeom>
          <a:noFill/>
        </p:spPr>
      </p:pic>
      <p:pic>
        <p:nvPicPr>
          <p:cNvPr id="22" name="Picture Placeholder 25" descr="Close up of large chain links">
            <a:extLst>
              <a:ext uri="{FF2B5EF4-FFF2-40B4-BE49-F238E27FC236}">
                <a16:creationId xmlns:a16="http://schemas.microsoft.com/office/drawing/2014/main" xmlns="" id="{BA2BB443-534E-40FE-9FA6-A8C4647FF1B7}"/>
              </a:ext>
            </a:extLst>
          </p:cNvPr>
          <p:cNvPicPr>
            <a:picLocks noChangeAspect="1"/>
          </p:cNvPicPr>
          <p:nvPr/>
        </p:nvPicPr>
        <p:blipFill rotWithShape="1">
          <a:blip r:embed="rId5"/>
          <a:srcRect l="12512" r="12512"/>
          <a:stretch/>
        </p:blipFill>
        <p:spPr>
          <a:xfrm>
            <a:off x="0" y="5032929"/>
            <a:ext cx="2441248" cy="1654156"/>
          </a:xfrm>
          <a:prstGeom prst="rect">
            <a:avLst/>
          </a:prstGeom>
        </p:spPr>
      </p:pic>
    </p:spTree>
    <p:extLst>
      <p:ext uri="{BB962C8B-B14F-4D97-AF65-F5344CB8AC3E}">
        <p14:creationId xmlns:p14="http://schemas.microsoft.com/office/powerpoint/2010/main" xmlns="" val="1364216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77">
            <a:extLst>
              <a:ext uri="{FF2B5EF4-FFF2-40B4-BE49-F238E27FC236}">
                <a16:creationId xmlns:a16="http://schemas.microsoft.com/office/drawing/2014/main" xmlns="" id="{16FF3F7F-0FCE-41C0-AFCB-B82DA0F93C9D}"/>
              </a:ext>
            </a:extLst>
          </p:cNvPr>
          <p:cNvSpPr>
            <a:spLocks noGrp="1"/>
          </p:cNvSpPr>
          <p:nvPr>
            <p:ph type="title"/>
          </p:nvPr>
        </p:nvSpPr>
        <p:spPr>
          <a:xfrm>
            <a:off x="1075531" y="158840"/>
            <a:ext cx="3691202" cy="1796960"/>
          </a:xfrm>
        </p:spPr>
        <p:txBody>
          <a:bodyPr/>
          <a:lstStyle/>
          <a:p>
            <a:r>
              <a:rPr lang="en-US" dirty="0"/>
              <a:t>Introduction</a:t>
            </a:r>
          </a:p>
        </p:txBody>
      </p:sp>
      <p:sp>
        <p:nvSpPr>
          <p:cNvPr id="21" name="Text Placeholder 20">
            <a:extLst>
              <a:ext uri="{FF2B5EF4-FFF2-40B4-BE49-F238E27FC236}">
                <a16:creationId xmlns:a16="http://schemas.microsoft.com/office/drawing/2014/main" xmlns="" id="{12624401-DD7F-41EC-8255-1B883631DF24}"/>
              </a:ext>
            </a:extLst>
          </p:cNvPr>
          <p:cNvSpPr>
            <a:spLocks noGrp="1"/>
          </p:cNvSpPr>
          <p:nvPr>
            <p:ph type="body" sz="quarter" idx="15"/>
          </p:nvPr>
        </p:nvSpPr>
        <p:spPr>
          <a:xfrm>
            <a:off x="4883426" y="168276"/>
            <a:ext cx="6159224" cy="1948392"/>
          </a:xfrm>
        </p:spPr>
        <p:txBody>
          <a:bodyPr/>
          <a:lstStyle/>
          <a:p>
            <a:pPr fontAlgn="base"/>
            <a:r>
              <a:rPr lang="en-US" sz="1600" dirty="0" smtClean="0"/>
              <a:t>The sinking of the RMS Titanic on April 15, 1912, is one of history's most notorious maritime disasters, with over 1,500 of the 2,224 passengers and crew losing their lives. This tragedy highlights the perils of early 20th-century sea travel and the stark class distinctions of that era. Our analysis of the Titanic dataset using Python aims to uncover patterns and insights about passenger demographics and survival rates</a:t>
            </a:r>
            <a:r>
              <a:rPr lang="en-US" sz="1200" dirty="0" smtClean="0"/>
              <a:t>.</a:t>
            </a:r>
            <a:endParaRPr lang="en-GB" sz="1200" dirty="0"/>
          </a:p>
        </p:txBody>
      </p:sp>
      <p:sp>
        <p:nvSpPr>
          <p:cNvPr id="3" name="Footer Placeholder 2">
            <a:extLst>
              <a:ext uri="{FF2B5EF4-FFF2-40B4-BE49-F238E27FC236}">
                <a16:creationId xmlns:a16="http://schemas.microsoft.com/office/drawing/2014/main" xmlns="" id="{8863152A-251D-42BB-96FE-4F3CC1897A1B}"/>
              </a:ext>
            </a:extLst>
          </p:cNvPr>
          <p:cNvSpPr>
            <a:spLocks noGrp="1"/>
          </p:cNvSpPr>
          <p:nvPr>
            <p:ph type="ftr" sz="quarter" idx="12"/>
          </p:nvPr>
        </p:nvSpPr>
        <p:spPr>
          <a:xfrm>
            <a:off x="4038600" y="6109252"/>
            <a:ext cx="4114800" cy="397565"/>
          </a:xfrm>
        </p:spPr>
        <p:txBody>
          <a:bodyPr/>
          <a:lstStyle/>
          <a:p>
            <a:r>
              <a:rPr lang="en-US" dirty="0" smtClean="0">
                <a:solidFill>
                  <a:schemeClr val="accent1"/>
                </a:solidFill>
              </a:rPr>
              <a:t>Titanic Data Analysis</a:t>
            </a:r>
            <a:endParaRPr lang="en-US" dirty="0">
              <a:solidFill>
                <a:schemeClr val="accent1"/>
              </a:solidFill>
            </a:endParaRPr>
          </a:p>
        </p:txBody>
      </p:sp>
      <p:sp>
        <p:nvSpPr>
          <p:cNvPr id="4" name="Slide Number Placeholder 3">
            <a:extLst>
              <a:ext uri="{FF2B5EF4-FFF2-40B4-BE49-F238E27FC236}">
                <a16:creationId xmlns:a16="http://schemas.microsoft.com/office/drawing/2014/main" xmlns="" id="{78232D9B-1ACD-4116-A9A2-21EDA7FA7446}"/>
              </a:ext>
            </a:extLst>
          </p:cNvPr>
          <p:cNvSpPr>
            <a:spLocks noGrp="1"/>
          </p:cNvSpPr>
          <p:nvPr>
            <p:ph type="sldNum" sz="quarter" idx="13"/>
          </p:nvPr>
        </p:nvSpPr>
        <p:spPr/>
        <p:txBody>
          <a:bodyPr/>
          <a:lstStyle/>
          <a:p>
            <a:fld id="{73B850FF-6169-4056-8077-06FFA93A5366}" type="slidenum">
              <a:rPr lang="en-US" smtClean="0"/>
              <a:pPr/>
              <a:t>4</a:t>
            </a:fld>
            <a:endParaRPr lang="en-US" dirty="0"/>
          </a:p>
        </p:txBody>
      </p:sp>
      <p:pic>
        <p:nvPicPr>
          <p:cNvPr id="43012" name="Picture 4" descr="The Sinking of the RMS Titanic, 1912 – Landmark Events"/>
          <p:cNvPicPr>
            <a:picLocks noGrp="1" noChangeAspect="1" noChangeArrowheads="1"/>
          </p:cNvPicPr>
          <p:nvPr>
            <p:ph type="pic" sz="quarter" idx="10"/>
          </p:nvPr>
        </p:nvPicPr>
        <p:blipFill>
          <a:blip r:embed="rId3"/>
          <a:srcRect t="28086" b="28086"/>
          <a:stretch>
            <a:fillRect/>
          </a:stretch>
        </p:blipFill>
        <p:spPr bwMode="auto">
          <a:xfrm>
            <a:off x="0" y="2177014"/>
            <a:ext cx="12191999" cy="4213239"/>
          </a:xfrm>
          <a:prstGeom prst="rect">
            <a:avLst/>
          </a:prstGeom>
          <a:noFill/>
        </p:spPr>
      </p:pic>
    </p:spTree>
    <p:extLst>
      <p:ext uri="{BB962C8B-B14F-4D97-AF65-F5344CB8AC3E}">
        <p14:creationId xmlns:p14="http://schemas.microsoft.com/office/powerpoint/2010/main" xmlns="" val="2169475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oter Placeholder 32">
            <a:extLst>
              <a:ext uri="{FF2B5EF4-FFF2-40B4-BE49-F238E27FC236}">
                <a16:creationId xmlns:a16="http://schemas.microsoft.com/office/drawing/2014/main" xmlns="" id="{7F34BC53-E008-4F81-9371-26198EA087D5}"/>
              </a:ext>
            </a:extLst>
          </p:cNvPr>
          <p:cNvSpPr>
            <a:spLocks noGrp="1"/>
          </p:cNvSpPr>
          <p:nvPr>
            <p:ph type="ftr" sz="quarter" idx="11"/>
          </p:nvPr>
        </p:nvSpPr>
        <p:spPr/>
        <p:txBody>
          <a:bodyPr/>
          <a:lstStyle/>
          <a:p>
            <a:r>
              <a:rPr lang="en-US" dirty="0" smtClean="0"/>
              <a:t>Titanic Data Analysis</a:t>
            </a:r>
            <a:endParaRPr lang="en-US" dirty="0"/>
          </a:p>
        </p:txBody>
      </p:sp>
      <p:sp>
        <p:nvSpPr>
          <p:cNvPr id="35" name="Slide Number Placeholder 34">
            <a:extLst>
              <a:ext uri="{FF2B5EF4-FFF2-40B4-BE49-F238E27FC236}">
                <a16:creationId xmlns:a16="http://schemas.microsoft.com/office/drawing/2014/main" xmlns="" id="{E3795E5D-69C5-4393-B210-9ABCC9DED6AD}"/>
              </a:ext>
            </a:extLst>
          </p:cNvPr>
          <p:cNvSpPr>
            <a:spLocks noGrp="1"/>
          </p:cNvSpPr>
          <p:nvPr>
            <p:ph type="sldNum" sz="quarter" idx="12"/>
          </p:nvPr>
        </p:nvSpPr>
        <p:spPr/>
        <p:txBody>
          <a:bodyPr/>
          <a:lstStyle/>
          <a:p>
            <a:fld id="{73B850FF-6169-4056-8077-06FFA93A5366}" type="slidenum">
              <a:rPr lang="en-US" smtClean="0"/>
              <a:pPr/>
              <a:t>5</a:t>
            </a:fld>
            <a:endParaRPr lang="en-US"/>
          </a:p>
        </p:txBody>
      </p:sp>
      <p:sp>
        <p:nvSpPr>
          <p:cNvPr id="7" name="Rectangle 6"/>
          <p:cNvSpPr/>
          <p:nvPr/>
        </p:nvSpPr>
        <p:spPr>
          <a:xfrm>
            <a:off x="1135951" y="5505856"/>
            <a:ext cx="2453555" cy="1200329"/>
          </a:xfrm>
          <a:prstGeom prst="rect">
            <a:avLst/>
          </a:prstGeom>
        </p:spPr>
        <p:txBody>
          <a:bodyPr wrap="square">
            <a:spAutoFit/>
          </a:bodyPr>
          <a:lstStyle/>
          <a:p>
            <a:r>
              <a:rPr lang="en-GB" b="1" dirty="0" smtClean="0">
                <a:solidFill>
                  <a:srgbClr val="0070C0"/>
                </a:solidFill>
              </a:rPr>
              <a:t>         Data cleaning </a:t>
            </a:r>
            <a:r>
              <a:rPr lang="en-GB" sz="3600" b="1" dirty="0" smtClean="0">
                <a:solidFill>
                  <a:srgbClr val="0070C0"/>
                </a:solidFill>
              </a:rPr>
              <a:t>​</a:t>
            </a:r>
          </a:p>
          <a:p>
            <a:endParaRPr lang="en-US" sz="3600" b="1" dirty="0">
              <a:solidFill>
                <a:schemeClr val="accent1"/>
              </a:solidFill>
            </a:endParaRPr>
          </a:p>
        </p:txBody>
      </p:sp>
      <p:sp>
        <p:nvSpPr>
          <p:cNvPr id="9" name="Rectangle 8"/>
          <p:cNvSpPr/>
          <p:nvPr/>
        </p:nvSpPr>
        <p:spPr>
          <a:xfrm>
            <a:off x="5671226" y="1527243"/>
            <a:ext cx="1731523" cy="369332"/>
          </a:xfrm>
          <a:prstGeom prst="rect">
            <a:avLst/>
          </a:prstGeom>
        </p:spPr>
        <p:txBody>
          <a:bodyPr wrap="square">
            <a:spAutoFit/>
          </a:bodyPr>
          <a:lstStyle/>
          <a:p>
            <a:r>
              <a:rPr lang="en-US" dirty="0" smtClean="0"/>
              <a:t> </a:t>
            </a:r>
            <a:endParaRPr lang="en-US" dirty="0"/>
          </a:p>
        </p:txBody>
      </p:sp>
      <p:sp>
        <p:nvSpPr>
          <p:cNvPr id="38914" name="AutoShape 2" descr="https://ukc-powerpoint.officeapps.live.com/pods/GetClipboardImage.ashx?Id=be99ec63-2715-4e83-b72c-d737b18d0549&amp;DC=GUK1&amp;pkey=f9768d92-84d8-440e-9988-515d96ab1fd2&amp;wdwaccluster=GUK1"/>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920" name="Picture 8" descr="See related image detail. Corporate Database Development, Event Database, Data Cleansing, Market ..."/>
          <p:cNvPicPr>
            <a:picLocks noGrp="1" noChangeAspect="1" noChangeArrowheads="1"/>
          </p:cNvPicPr>
          <p:nvPr>
            <p:ph type="pic" sz="quarter" idx="13"/>
          </p:nvPr>
        </p:nvPicPr>
        <p:blipFill>
          <a:blip r:embed="rId3"/>
          <a:srcRect t="21128" b="21128"/>
          <a:stretch>
            <a:fillRect/>
          </a:stretch>
        </p:blipFill>
        <p:spPr bwMode="auto">
          <a:xfrm>
            <a:off x="865761" y="3739705"/>
            <a:ext cx="3239312" cy="1744965"/>
          </a:xfrm>
          <a:prstGeom prst="rect">
            <a:avLst/>
          </a:prstGeom>
          <a:noFill/>
        </p:spPr>
      </p:pic>
      <p:pic>
        <p:nvPicPr>
          <p:cNvPr id="38924" name="Picture 12" descr="See related image detail. Hosting Kiranshastry Lineal Color icon"/>
          <p:cNvPicPr>
            <a:picLocks noChangeAspect="1" noChangeArrowheads="1"/>
          </p:cNvPicPr>
          <p:nvPr/>
        </p:nvPicPr>
        <p:blipFill>
          <a:blip r:embed="rId4"/>
          <a:srcRect/>
          <a:stretch>
            <a:fillRect/>
          </a:stretch>
        </p:blipFill>
        <p:spPr bwMode="auto">
          <a:xfrm>
            <a:off x="8153077" y="829451"/>
            <a:ext cx="3218557" cy="1802121"/>
          </a:xfrm>
          <a:prstGeom prst="rect">
            <a:avLst/>
          </a:prstGeom>
          <a:noFill/>
        </p:spPr>
      </p:pic>
      <p:sp>
        <p:nvSpPr>
          <p:cNvPr id="38926" name="AutoShape 14" descr="Image result for data familiarization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28" name="AutoShape 16" descr="Image result for data familiarization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929" name="Picture 17"/>
          <p:cNvPicPr>
            <a:picLocks noChangeAspect="1" noChangeArrowheads="1"/>
          </p:cNvPicPr>
          <p:nvPr/>
        </p:nvPicPr>
        <p:blipFill>
          <a:blip r:embed="rId5"/>
          <a:srcRect/>
          <a:stretch>
            <a:fillRect/>
          </a:stretch>
        </p:blipFill>
        <p:spPr bwMode="auto">
          <a:xfrm>
            <a:off x="787940" y="687120"/>
            <a:ext cx="3250069" cy="1929620"/>
          </a:xfrm>
          <a:prstGeom prst="rect">
            <a:avLst/>
          </a:prstGeom>
          <a:noFill/>
          <a:ln w="9525">
            <a:noFill/>
            <a:miter lim="800000"/>
            <a:headEnd/>
            <a:tailEnd/>
          </a:ln>
          <a:effectLst/>
        </p:spPr>
      </p:pic>
      <p:sp>
        <p:nvSpPr>
          <p:cNvPr id="38931" name="AutoShape 19" descr="Data Transformation Vector Icon Design 15328999 Vector Art at Vecteez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8933" name="AutoShape 21" descr="Data Transformation Vector Icon Design 15328999 Vector Art at Vecteez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7" name="Rectangle 26"/>
          <p:cNvSpPr/>
          <p:nvPr/>
        </p:nvSpPr>
        <p:spPr>
          <a:xfrm>
            <a:off x="908972" y="2677764"/>
            <a:ext cx="3066397" cy="1200329"/>
          </a:xfrm>
          <a:prstGeom prst="rect">
            <a:avLst/>
          </a:prstGeom>
        </p:spPr>
        <p:txBody>
          <a:bodyPr wrap="square">
            <a:spAutoFit/>
          </a:bodyPr>
          <a:lstStyle/>
          <a:p>
            <a:r>
              <a:rPr lang="en-GB" b="1" dirty="0" smtClean="0">
                <a:solidFill>
                  <a:srgbClr val="FFFF00"/>
                </a:solidFill>
              </a:rPr>
              <a:t>         </a:t>
            </a:r>
            <a:r>
              <a:rPr lang="en-GB" b="1" dirty="0" smtClean="0">
                <a:solidFill>
                  <a:srgbClr val="0070C0"/>
                </a:solidFill>
              </a:rPr>
              <a:t>Data Familiarization </a:t>
            </a:r>
            <a:r>
              <a:rPr lang="en-GB" sz="3600" b="1" dirty="0" smtClean="0">
                <a:solidFill>
                  <a:srgbClr val="FFFF00"/>
                </a:solidFill>
              </a:rPr>
              <a:t>​</a:t>
            </a:r>
          </a:p>
          <a:p>
            <a:endParaRPr lang="en-US" sz="3600" b="1" dirty="0">
              <a:solidFill>
                <a:schemeClr val="accent1"/>
              </a:solidFill>
            </a:endParaRPr>
          </a:p>
        </p:txBody>
      </p:sp>
      <p:sp>
        <p:nvSpPr>
          <p:cNvPr id="28" name="Rectangle 27"/>
          <p:cNvSpPr/>
          <p:nvPr/>
        </p:nvSpPr>
        <p:spPr>
          <a:xfrm>
            <a:off x="8700828" y="5440420"/>
            <a:ext cx="3066397" cy="1200329"/>
          </a:xfrm>
          <a:prstGeom prst="rect">
            <a:avLst/>
          </a:prstGeom>
        </p:spPr>
        <p:txBody>
          <a:bodyPr wrap="square">
            <a:spAutoFit/>
          </a:bodyPr>
          <a:lstStyle/>
          <a:p>
            <a:r>
              <a:rPr lang="en-GB" b="1" dirty="0" smtClean="0">
                <a:solidFill>
                  <a:srgbClr val="0070C0"/>
                </a:solidFill>
              </a:rPr>
              <a:t>Data Transformation </a:t>
            </a:r>
            <a:r>
              <a:rPr lang="en-GB" sz="3600" b="1" dirty="0" smtClean="0">
                <a:solidFill>
                  <a:srgbClr val="FFFF00"/>
                </a:solidFill>
              </a:rPr>
              <a:t>​</a:t>
            </a:r>
          </a:p>
          <a:p>
            <a:endParaRPr lang="en-US" sz="3600" b="1" dirty="0">
              <a:solidFill>
                <a:schemeClr val="accent1"/>
              </a:solidFill>
            </a:endParaRPr>
          </a:p>
        </p:txBody>
      </p:sp>
      <p:sp>
        <p:nvSpPr>
          <p:cNvPr id="29" name="Rectangle 28"/>
          <p:cNvSpPr/>
          <p:nvPr/>
        </p:nvSpPr>
        <p:spPr>
          <a:xfrm>
            <a:off x="8171234" y="2703706"/>
            <a:ext cx="3223097" cy="1200329"/>
          </a:xfrm>
          <a:prstGeom prst="rect">
            <a:avLst/>
          </a:prstGeom>
        </p:spPr>
        <p:txBody>
          <a:bodyPr wrap="square">
            <a:spAutoFit/>
          </a:bodyPr>
          <a:lstStyle/>
          <a:p>
            <a:r>
              <a:rPr lang="en-GB" b="1" dirty="0" smtClean="0">
                <a:solidFill>
                  <a:srgbClr val="FFFF00"/>
                </a:solidFill>
              </a:rPr>
              <a:t>         </a:t>
            </a:r>
            <a:r>
              <a:rPr lang="en-GB" b="1" dirty="0" smtClean="0">
                <a:solidFill>
                  <a:srgbClr val="0070C0"/>
                </a:solidFill>
              </a:rPr>
              <a:t>Data Preparation </a:t>
            </a:r>
            <a:r>
              <a:rPr lang="en-GB" sz="3600" b="1" dirty="0" smtClean="0">
                <a:solidFill>
                  <a:srgbClr val="FFFF00"/>
                </a:solidFill>
              </a:rPr>
              <a:t>​</a:t>
            </a:r>
          </a:p>
          <a:p>
            <a:endParaRPr lang="en-US" sz="3600" b="1" dirty="0">
              <a:solidFill>
                <a:schemeClr val="accent1"/>
              </a:solidFill>
            </a:endParaRPr>
          </a:p>
        </p:txBody>
      </p:sp>
      <p:sp>
        <p:nvSpPr>
          <p:cNvPr id="38937" name="AutoShape 25" descr="Image result for python, jubiter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8939" name="Picture 27" descr="Transfer data between SQL Server and Oracle with Python — 1 | by Buse ..."/>
          <p:cNvPicPr>
            <a:picLocks noChangeAspect="1" noChangeArrowheads="1"/>
          </p:cNvPicPr>
          <p:nvPr/>
        </p:nvPicPr>
        <p:blipFill>
          <a:blip r:embed="rId6"/>
          <a:srcRect/>
          <a:stretch>
            <a:fillRect/>
          </a:stretch>
        </p:blipFill>
        <p:spPr bwMode="auto">
          <a:xfrm>
            <a:off x="4344617" y="2480553"/>
            <a:ext cx="3739067" cy="1661808"/>
          </a:xfrm>
          <a:prstGeom prst="rect">
            <a:avLst/>
          </a:prstGeom>
          <a:noFill/>
        </p:spPr>
      </p:pic>
      <p:pic>
        <p:nvPicPr>
          <p:cNvPr id="38941" name="Picture 29" descr="Data transformation – Invclick"/>
          <p:cNvPicPr>
            <a:picLocks noChangeAspect="1" noChangeArrowheads="1"/>
          </p:cNvPicPr>
          <p:nvPr/>
        </p:nvPicPr>
        <p:blipFill>
          <a:blip r:embed="rId7"/>
          <a:srcRect/>
          <a:stretch>
            <a:fillRect/>
          </a:stretch>
        </p:blipFill>
        <p:spPr bwMode="auto">
          <a:xfrm>
            <a:off x="8667345" y="3482471"/>
            <a:ext cx="2714016" cy="2256847"/>
          </a:xfrm>
          <a:prstGeom prst="rect">
            <a:avLst/>
          </a:prstGeom>
          <a:noFill/>
        </p:spPr>
      </p:pic>
      <p:sp>
        <p:nvSpPr>
          <p:cNvPr id="34" name="Rectangle 33"/>
          <p:cNvSpPr/>
          <p:nvPr/>
        </p:nvSpPr>
        <p:spPr>
          <a:xfrm>
            <a:off x="5091866" y="4150469"/>
            <a:ext cx="2453555" cy="923330"/>
          </a:xfrm>
          <a:prstGeom prst="rect">
            <a:avLst/>
          </a:prstGeom>
        </p:spPr>
        <p:txBody>
          <a:bodyPr wrap="square">
            <a:spAutoFit/>
          </a:bodyPr>
          <a:lstStyle/>
          <a:p>
            <a:r>
              <a:rPr lang="en-GB" b="1" dirty="0" smtClean="0">
                <a:solidFill>
                  <a:srgbClr val="0070C0"/>
                </a:solidFill>
              </a:rPr>
              <a:t>       Coding Tools</a:t>
            </a:r>
            <a:endParaRPr lang="en-GB" sz="3600" b="1" dirty="0" smtClean="0">
              <a:solidFill>
                <a:srgbClr val="0070C0"/>
              </a:solidFill>
            </a:endParaRPr>
          </a:p>
          <a:p>
            <a:endParaRPr lang="en-US" sz="3600" b="1" dirty="0">
              <a:solidFill>
                <a:schemeClr val="accent1"/>
              </a:solidFill>
            </a:endParaRPr>
          </a:p>
        </p:txBody>
      </p:sp>
    </p:spTree>
    <p:extLst>
      <p:ext uri="{BB962C8B-B14F-4D97-AF65-F5344CB8AC3E}">
        <p14:creationId xmlns:p14="http://schemas.microsoft.com/office/powerpoint/2010/main" xmlns="" val="1659097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xmlns="" id="{4F762821-C50C-4708-AFC3-14D6F1B8A20F}"/>
              </a:ext>
            </a:extLst>
          </p:cNvPr>
          <p:cNvSpPr>
            <a:spLocks noGrp="1"/>
          </p:cNvSpPr>
          <p:nvPr>
            <p:ph type="ftr" sz="quarter" idx="11"/>
          </p:nvPr>
        </p:nvSpPr>
        <p:spPr/>
        <p:txBody>
          <a:bodyPr/>
          <a:lstStyle/>
          <a:p>
            <a:r>
              <a:rPr lang="en-US" dirty="0" smtClean="0"/>
              <a:t>Titanic Data Analysis</a:t>
            </a:r>
            <a:endParaRPr lang="en-US" dirty="0"/>
          </a:p>
        </p:txBody>
      </p:sp>
      <p:sp>
        <p:nvSpPr>
          <p:cNvPr id="5" name="Slide Number Placeholder 4">
            <a:extLst>
              <a:ext uri="{FF2B5EF4-FFF2-40B4-BE49-F238E27FC236}">
                <a16:creationId xmlns:a16="http://schemas.microsoft.com/office/drawing/2014/main" xmlns="" id="{16419B17-91B6-4698-9B79-6D45CE183468}"/>
              </a:ext>
            </a:extLst>
          </p:cNvPr>
          <p:cNvSpPr>
            <a:spLocks noGrp="1"/>
          </p:cNvSpPr>
          <p:nvPr>
            <p:ph type="sldNum" sz="quarter" idx="12"/>
          </p:nvPr>
        </p:nvSpPr>
        <p:spPr/>
        <p:txBody>
          <a:bodyPr/>
          <a:lstStyle/>
          <a:p>
            <a:fld id="{73B850FF-6169-4056-8077-06FFA93A5366}" type="slidenum">
              <a:rPr lang="en-US" smtClean="0"/>
              <a:pPr/>
              <a:t>6</a:t>
            </a:fld>
            <a:endParaRPr lang="en-US" dirty="0"/>
          </a:p>
        </p:txBody>
      </p:sp>
      <p:sp>
        <p:nvSpPr>
          <p:cNvPr id="10" name="Rectangle 9"/>
          <p:cNvSpPr/>
          <p:nvPr/>
        </p:nvSpPr>
        <p:spPr>
          <a:xfrm>
            <a:off x="4007069" y="6984484"/>
            <a:ext cx="5857437" cy="369332"/>
          </a:xfrm>
          <a:prstGeom prst="rect">
            <a:avLst/>
          </a:prstGeom>
        </p:spPr>
        <p:txBody>
          <a:bodyPr wrap="none">
            <a:spAutoFit/>
          </a:bodyPr>
          <a:lstStyle/>
          <a:p>
            <a:pPr lvl="0"/>
            <a:r>
              <a:rPr lang="en-GB" dirty="0" smtClean="0"/>
              <a:t>Data Visualisation with MS Excel Tableau and Power BI</a:t>
            </a:r>
            <a:endParaRPr lang="en-US" dirty="0"/>
          </a:p>
        </p:txBody>
      </p:sp>
      <p:sp>
        <p:nvSpPr>
          <p:cNvPr id="17" name="Rectangle 16"/>
          <p:cNvSpPr/>
          <p:nvPr/>
        </p:nvSpPr>
        <p:spPr>
          <a:xfrm>
            <a:off x="8742348" y="3996155"/>
            <a:ext cx="3047574" cy="1477328"/>
          </a:xfrm>
          <a:prstGeom prst="rect">
            <a:avLst/>
          </a:prstGeom>
        </p:spPr>
        <p:txBody>
          <a:bodyPr wrap="square">
            <a:spAutoFit/>
          </a:bodyPr>
          <a:lstStyle/>
          <a:p>
            <a:pPr>
              <a:buFont typeface="Arial" pitchFamily="34" charset="0"/>
              <a:buChar char="•"/>
              <a:defRPr/>
            </a:pPr>
            <a:r>
              <a:rPr lang="en-US" b="1" dirty="0" smtClean="0">
                <a:solidFill>
                  <a:srgbClr val="002060"/>
                </a:solidFill>
              </a:rPr>
              <a:t>Females had a higher survival rate than males.</a:t>
            </a:r>
          </a:p>
          <a:p>
            <a:pPr>
              <a:buFont typeface="Arial" pitchFamily="34" charset="0"/>
              <a:buChar char="•"/>
              <a:defRPr/>
            </a:pPr>
            <a:r>
              <a:rPr lang="en-US" b="1" dirty="0" smtClean="0">
                <a:solidFill>
                  <a:srgbClr val="002060"/>
                </a:solidFill>
              </a:rPr>
              <a:t>Those in first classes had a higher rate of survival than those in 3</a:t>
            </a:r>
            <a:r>
              <a:rPr lang="en-US" b="1" baseline="30000" dirty="0" smtClean="0">
                <a:solidFill>
                  <a:srgbClr val="002060"/>
                </a:solidFill>
              </a:rPr>
              <a:t>rd</a:t>
            </a:r>
            <a:r>
              <a:rPr lang="en-US" b="1" dirty="0" smtClean="0">
                <a:solidFill>
                  <a:srgbClr val="002060"/>
                </a:solidFill>
              </a:rPr>
              <a:t> class.</a:t>
            </a:r>
            <a:endParaRPr lang="en-US" b="1" dirty="0" smtClean="0">
              <a:solidFill>
                <a:srgbClr val="002060"/>
              </a:solidFill>
            </a:endParaRPr>
          </a:p>
        </p:txBody>
      </p:sp>
      <p:sp>
        <p:nvSpPr>
          <p:cNvPr id="18" name="Rectangle 17"/>
          <p:cNvSpPr/>
          <p:nvPr/>
        </p:nvSpPr>
        <p:spPr>
          <a:xfrm>
            <a:off x="311285" y="330740"/>
            <a:ext cx="8020865" cy="400110"/>
          </a:xfrm>
          <a:prstGeom prst="rect">
            <a:avLst/>
          </a:prstGeom>
        </p:spPr>
        <p:txBody>
          <a:bodyPr wrap="square">
            <a:spAutoFit/>
          </a:bodyPr>
          <a:lstStyle/>
          <a:p>
            <a:pPr>
              <a:defRPr/>
            </a:pPr>
            <a:r>
              <a:rPr lang="en-US" sz="2000" b="1" dirty="0" smtClean="0">
                <a:solidFill>
                  <a:srgbClr val="002060"/>
                </a:solidFill>
              </a:rPr>
              <a:t>What was the survival rate of passengers  </a:t>
            </a:r>
            <a:r>
              <a:rPr lang="en-US" sz="2000" b="1" dirty="0" smtClean="0">
                <a:solidFill>
                  <a:srgbClr val="002060"/>
                </a:solidFill>
              </a:rPr>
              <a:t>by gender </a:t>
            </a:r>
            <a:r>
              <a:rPr lang="en-US" sz="2000" b="1" dirty="0" smtClean="0">
                <a:solidFill>
                  <a:srgbClr val="002060"/>
                </a:solidFill>
              </a:rPr>
              <a:t>and class?</a:t>
            </a:r>
          </a:p>
        </p:txBody>
      </p:sp>
      <p:pic>
        <p:nvPicPr>
          <p:cNvPr id="1032" name="Picture 8" descr="Image result for Titanic Evacuation"/>
          <p:cNvPicPr>
            <a:picLocks noChangeAspect="1" noChangeArrowheads="1"/>
          </p:cNvPicPr>
          <p:nvPr/>
        </p:nvPicPr>
        <p:blipFill>
          <a:blip r:embed="rId2"/>
          <a:srcRect/>
          <a:stretch>
            <a:fillRect/>
          </a:stretch>
        </p:blipFill>
        <p:spPr bwMode="auto">
          <a:xfrm>
            <a:off x="8597069" y="0"/>
            <a:ext cx="3594931" cy="2689478"/>
          </a:xfrm>
          <a:prstGeom prst="rect">
            <a:avLst/>
          </a:prstGeom>
          <a:noFill/>
        </p:spPr>
      </p:pic>
      <p:pic>
        <p:nvPicPr>
          <p:cNvPr id="20" name="Picture 3"/>
          <p:cNvPicPr>
            <a:picLocks noChangeAspect="1" noChangeArrowheads="1"/>
          </p:cNvPicPr>
          <p:nvPr/>
        </p:nvPicPr>
        <p:blipFill>
          <a:blip r:embed="rId3"/>
          <a:srcRect/>
          <a:stretch>
            <a:fillRect/>
          </a:stretch>
        </p:blipFill>
        <p:spPr bwMode="auto">
          <a:xfrm>
            <a:off x="316194" y="1703461"/>
            <a:ext cx="7939044" cy="4475148"/>
          </a:xfrm>
          <a:prstGeom prst="rect">
            <a:avLst/>
          </a:prstGeom>
          <a:noFill/>
          <a:ln w="9525">
            <a:noFill/>
            <a:miter lim="800000"/>
            <a:headEnd/>
            <a:tailEnd/>
          </a:ln>
        </p:spPr>
      </p:pic>
    </p:spTree>
    <p:extLst>
      <p:ext uri="{BB962C8B-B14F-4D97-AF65-F5344CB8AC3E}">
        <p14:creationId xmlns:p14="http://schemas.microsoft.com/office/powerpoint/2010/main" xmlns="" val="2491445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xmlns="" id="{7F9C4192-16E2-429C-BFC6-9D878AC8BB6B}"/>
              </a:ext>
            </a:extLst>
          </p:cNvPr>
          <p:cNvSpPr>
            <a:spLocks noGrp="1"/>
          </p:cNvSpPr>
          <p:nvPr>
            <p:ph type="ftr" sz="quarter" idx="11"/>
          </p:nvPr>
        </p:nvSpPr>
        <p:spPr/>
        <p:txBody>
          <a:bodyPr/>
          <a:lstStyle/>
          <a:p>
            <a:r>
              <a:rPr lang="en-US" dirty="0" smtClean="0"/>
              <a:t>Titanic Data Analysis</a:t>
            </a:r>
            <a:endParaRPr lang="en-US" dirty="0"/>
          </a:p>
        </p:txBody>
      </p:sp>
      <p:sp>
        <p:nvSpPr>
          <p:cNvPr id="17" name="Slide Number Placeholder 16">
            <a:extLst>
              <a:ext uri="{FF2B5EF4-FFF2-40B4-BE49-F238E27FC236}">
                <a16:creationId xmlns:a16="http://schemas.microsoft.com/office/drawing/2014/main" xmlns="" id="{61DE433B-D5F9-43BE-952C-B08B09FDD667}"/>
              </a:ext>
            </a:extLst>
          </p:cNvPr>
          <p:cNvSpPr>
            <a:spLocks noGrp="1"/>
          </p:cNvSpPr>
          <p:nvPr>
            <p:ph type="sldNum" sz="quarter" idx="12"/>
          </p:nvPr>
        </p:nvSpPr>
        <p:spPr/>
        <p:txBody>
          <a:bodyPr/>
          <a:lstStyle/>
          <a:p>
            <a:fld id="{73B850FF-6169-4056-8077-06FFA93A5366}" type="slidenum">
              <a:rPr lang="en-US" smtClean="0"/>
              <a:pPr/>
              <a:t>7</a:t>
            </a:fld>
            <a:endParaRPr lang="en-US" dirty="0"/>
          </a:p>
        </p:txBody>
      </p:sp>
      <p:pic>
        <p:nvPicPr>
          <p:cNvPr id="3075" name="Picture 3"/>
          <p:cNvPicPr>
            <a:picLocks noChangeAspect="1" noChangeArrowheads="1"/>
          </p:cNvPicPr>
          <p:nvPr/>
        </p:nvPicPr>
        <p:blipFill>
          <a:blip r:embed="rId3"/>
          <a:srcRect/>
          <a:stretch>
            <a:fillRect/>
          </a:stretch>
        </p:blipFill>
        <p:spPr bwMode="auto">
          <a:xfrm>
            <a:off x="6268274" y="693301"/>
            <a:ext cx="5786994" cy="5019472"/>
          </a:xfrm>
          <a:prstGeom prst="rect">
            <a:avLst/>
          </a:prstGeom>
          <a:noFill/>
          <a:ln w="9525">
            <a:noFill/>
            <a:miter lim="800000"/>
            <a:headEnd/>
            <a:tailEnd/>
          </a:ln>
        </p:spPr>
      </p:pic>
      <p:pic>
        <p:nvPicPr>
          <p:cNvPr id="3080" name="Picture 8" descr="Let's Be Mermaids — I just want to go to the beach and collect sea ..."/>
          <p:cNvPicPr>
            <a:picLocks noChangeAspect="1" noChangeArrowheads="1"/>
          </p:cNvPicPr>
          <p:nvPr/>
        </p:nvPicPr>
        <p:blipFill>
          <a:blip r:embed="rId4"/>
          <a:srcRect/>
          <a:stretch>
            <a:fillRect/>
          </a:stretch>
        </p:blipFill>
        <p:spPr bwMode="auto">
          <a:xfrm>
            <a:off x="11053864" y="0"/>
            <a:ext cx="1138136" cy="710635"/>
          </a:xfrm>
          <a:prstGeom prst="rect">
            <a:avLst/>
          </a:prstGeom>
          <a:noFill/>
        </p:spPr>
      </p:pic>
      <p:sp>
        <p:nvSpPr>
          <p:cNvPr id="30" name="Rectangle 29"/>
          <p:cNvSpPr/>
          <p:nvPr/>
        </p:nvSpPr>
        <p:spPr>
          <a:xfrm>
            <a:off x="2003898" y="5778230"/>
            <a:ext cx="7636213" cy="954107"/>
          </a:xfrm>
          <a:prstGeom prst="rect">
            <a:avLst/>
          </a:prstGeom>
        </p:spPr>
        <p:txBody>
          <a:bodyPr wrap="square">
            <a:spAutoFit/>
          </a:bodyPr>
          <a:lstStyle/>
          <a:p>
            <a:pPr>
              <a:buFont typeface="Arial" pitchFamily="34" charset="0"/>
              <a:buChar char="•"/>
            </a:pPr>
            <a:r>
              <a:rPr lang="en-US" sz="1400" b="1" dirty="0" smtClean="0"/>
              <a:t>S</a:t>
            </a:r>
            <a:r>
              <a:rPr lang="en-US" sz="1400" b="1" dirty="0" smtClean="0"/>
              <a:t>uggested </a:t>
            </a:r>
            <a:r>
              <a:rPr lang="en-US" sz="1400" b="1" dirty="0" smtClean="0"/>
              <a:t>that most passengers where between the ages of 20 and 40 years. </a:t>
            </a:r>
            <a:endParaRPr lang="en-US" sz="1400" b="1" dirty="0" smtClean="0"/>
          </a:p>
          <a:p>
            <a:pPr>
              <a:buFont typeface="Arial" pitchFamily="34" charset="0"/>
              <a:buChar char="•"/>
            </a:pPr>
            <a:r>
              <a:rPr lang="en-US" sz="1400" b="1" dirty="0" smtClean="0"/>
              <a:t>In </a:t>
            </a:r>
            <a:r>
              <a:rPr lang="en-US" sz="1400" b="1" dirty="0" smtClean="0"/>
              <a:t>which they paid lower fare </a:t>
            </a:r>
            <a:endParaRPr lang="en-US" sz="1400" b="1" dirty="0" smtClean="0"/>
          </a:p>
          <a:p>
            <a:pPr>
              <a:buFont typeface="Arial" pitchFamily="34" charset="0"/>
              <a:buChar char="•"/>
            </a:pPr>
            <a:r>
              <a:rPr lang="en-US" sz="1400" b="1" dirty="0" smtClean="0"/>
              <a:t>A</a:t>
            </a:r>
            <a:r>
              <a:rPr lang="en-US" sz="1400" b="1" dirty="0" smtClean="0"/>
              <a:t>lso </a:t>
            </a:r>
            <a:r>
              <a:rPr lang="en-US" sz="1400" b="1" dirty="0" smtClean="0"/>
              <a:t>suggesting they were in third classes thereby decreasing their survival rate making them the highest rate of passengers that did not survive.</a:t>
            </a:r>
            <a:endParaRPr lang="en-US" sz="1400" dirty="0"/>
          </a:p>
        </p:txBody>
      </p:sp>
      <p:sp>
        <p:nvSpPr>
          <p:cNvPr id="32" name="Rectangle 31"/>
          <p:cNvSpPr/>
          <p:nvPr/>
        </p:nvSpPr>
        <p:spPr>
          <a:xfrm>
            <a:off x="1153682" y="102550"/>
            <a:ext cx="9186729" cy="707886"/>
          </a:xfrm>
          <a:prstGeom prst="rect">
            <a:avLst/>
          </a:prstGeom>
        </p:spPr>
        <p:txBody>
          <a:bodyPr wrap="square">
            <a:spAutoFit/>
          </a:bodyPr>
          <a:lstStyle/>
          <a:p>
            <a:r>
              <a:rPr lang="en-US" sz="2000" b="1" dirty="0" smtClean="0"/>
              <a:t>What was the frequency  </a:t>
            </a:r>
            <a:r>
              <a:rPr lang="en-US" sz="2000" b="1" dirty="0" smtClean="0"/>
              <a:t>of the </a:t>
            </a:r>
            <a:r>
              <a:rPr lang="en-US" sz="2000" b="1" dirty="0" smtClean="0"/>
              <a:t>distribution of age </a:t>
            </a:r>
            <a:r>
              <a:rPr lang="en-US" sz="2000" b="1" dirty="0" smtClean="0"/>
              <a:t>and </a:t>
            </a:r>
            <a:r>
              <a:rPr lang="en-US" sz="2000" b="1" dirty="0" smtClean="0"/>
              <a:t>fare? And, Is there a relationship?</a:t>
            </a:r>
            <a:endParaRPr lang="en-US" sz="2000" dirty="0"/>
          </a:p>
        </p:txBody>
      </p:sp>
      <p:pic>
        <p:nvPicPr>
          <p:cNvPr id="33" name="Picture 8" descr="Let's Be Mermaids — I just want to go to the beach and collect sea ..."/>
          <p:cNvPicPr>
            <a:picLocks noChangeAspect="1" noChangeArrowheads="1"/>
          </p:cNvPicPr>
          <p:nvPr/>
        </p:nvPicPr>
        <p:blipFill>
          <a:blip r:embed="rId4"/>
          <a:srcRect/>
          <a:stretch>
            <a:fillRect/>
          </a:stretch>
        </p:blipFill>
        <p:spPr bwMode="auto">
          <a:xfrm>
            <a:off x="0" y="6147365"/>
            <a:ext cx="1138136" cy="710635"/>
          </a:xfrm>
          <a:prstGeom prst="rect">
            <a:avLst/>
          </a:prstGeom>
          <a:noFill/>
        </p:spPr>
      </p:pic>
      <p:pic>
        <p:nvPicPr>
          <p:cNvPr id="3082" name="Picture 10"/>
          <p:cNvPicPr>
            <a:picLocks noChangeAspect="1" noChangeArrowheads="1"/>
          </p:cNvPicPr>
          <p:nvPr/>
        </p:nvPicPr>
        <p:blipFill>
          <a:blip r:embed="rId5"/>
          <a:srcRect/>
          <a:stretch>
            <a:fillRect/>
          </a:stretch>
        </p:blipFill>
        <p:spPr bwMode="auto">
          <a:xfrm>
            <a:off x="116733" y="709301"/>
            <a:ext cx="5925143" cy="5007834"/>
          </a:xfrm>
          <a:prstGeom prst="rect">
            <a:avLst/>
          </a:prstGeom>
          <a:noFill/>
          <a:ln w="9525">
            <a:noFill/>
            <a:miter lim="800000"/>
            <a:headEnd/>
            <a:tailEnd/>
          </a:ln>
        </p:spPr>
      </p:pic>
      <p:sp>
        <p:nvSpPr>
          <p:cNvPr id="3084" name="AutoShape 12" descr="RMS Titanic, Boarding Pass, White Star Line, April 1912 | GG Archiv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6" name="AutoShape 14" descr="RMS Titanic, Boarding Pass, White Star Line, April 1912 | GG Archiv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1364216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0" y="5714999"/>
            <a:ext cx="3953933" cy="846668"/>
          </a:xfrm>
        </p:spPr>
        <p:txBody>
          <a:bodyPr>
            <a:normAutofit/>
          </a:bodyPr>
          <a:lstStyle/>
          <a:p>
            <a:r>
              <a:rPr lang="en-US" sz="1400" b="1" dirty="0" smtClean="0">
                <a:solidFill>
                  <a:srgbClr val="C00000"/>
                </a:solidFill>
              </a:rPr>
              <a:t>High proportion of 3</a:t>
            </a:r>
            <a:r>
              <a:rPr lang="en-US" sz="1400" b="1" baseline="30000" dirty="0" smtClean="0">
                <a:solidFill>
                  <a:srgbClr val="C00000"/>
                </a:solidFill>
              </a:rPr>
              <a:t>rd</a:t>
            </a:r>
            <a:r>
              <a:rPr lang="en-US" sz="1400" b="1" dirty="0" smtClean="0">
                <a:solidFill>
                  <a:srgbClr val="C00000"/>
                </a:solidFill>
              </a:rPr>
              <a:t> class @ 55.1%</a:t>
            </a:r>
            <a:br>
              <a:rPr lang="en-US" sz="1400" b="1" dirty="0" smtClean="0">
                <a:solidFill>
                  <a:srgbClr val="C00000"/>
                </a:solidFill>
              </a:rPr>
            </a:br>
            <a:r>
              <a:rPr lang="en-US" sz="1400" b="1" dirty="0" smtClean="0">
                <a:solidFill>
                  <a:srgbClr val="C00000"/>
                </a:solidFill>
              </a:rPr>
              <a:t>High proportion of male @ 64.8%</a:t>
            </a:r>
            <a:br>
              <a:rPr lang="en-US" sz="1400" b="1" dirty="0" smtClean="0">
                <a:solidFill>
                  <a:srgbClr val="C00000"/>
                </a:solidFill>
              </a:rPr>
            </a:br>
            <a:r>
              <a:rPr lang="en-US" sz="1400" b="1" dirty="0" smtClean="0">
                <a:solidFill>
                  <a:srgbClr val="C00000"/>
                </a:solidFill>
              </a:rPr>
              <a:t>high proportion of non survival rate@ 61.6%</a:t>
            </a:r>
            <a:endParaRPr lang="en-US" sz="1400" dirty="0">
              <a:solidFill>
                <a:srgbClr val="C00000"/>
              </a:solidFill>
            </a:endParaRPr>
          </a:p>
        </p:txBody>
      </p:sp>
      <p:sp>
        <p:nvSpPr>
          <p:cNvPr id="3" name="Footer Placeholder 2"/>
          <p:cNvSpPr>
            <a:spLocks noGrp="1"/>
          </p:cNvSpPr>
          <p:nvPr>
            <p:ph type="ftr" sz="quarter" idx="11"/>
          </p:nvPr>
        </p:nvSpPr>
        <p:spPr>
          <a:xfrm>
            <a:off x="5349666" y="6356351"/>
            <a:ext cx="2469736" cy="365125"/>
          </a:xfrm>
        </p:spPr>
        <p:txBody>
          <a:bodyPr/>
          <a:lstStyle/>
          <a:p>
            <a:r>
              <a:rPr kumimoji="0" lang="en-US" dirty="0" smtClean="0">
                <a:solidFill>
                  <a:schemeClr val="accent1"/>
                </a:solidFill>
              </a:rPr>
              <a:t>Titanic  Data Analysis</a:t>
            </a:r>
            <a:endParaRPr kumimoji="0" lang="en-US" dirty="0">
              <a:solidFill>
                <a:schemeClr val="accent1"/>
              </a:solidFill>
            </a:endParaRPr>
          </a:p>
        </p:txBody>
      </p:sp>
      <p:sp>
        <p:nvSpPr>
          <p:cNvPr id="4" name="Slide Number Placeholder 3"/>
          <p:cNvSpPr>
            <a:spLocks noGrp="1"/>
          </p:cNvSpPr>
          <p:nvPr>
            <p:ph type="sldNum" sz="quarter" idx="12"/>
          </p:nvPr>
        </p:nvSpPr>
        <p:spPr/>
        <p:txBody>
          <a:bodyPr/>
          <a:lstStyle/>
          <a:p>
            <a:fld id="{042AED99-7FB4-404E-8A97-64753DCE42EC}" type="slidenum">
              <a:rPr kumimoji="0" lang="en-US" smtClean="0"/>
              <a:pPr/>
              <a:t>8</a:t>
            </a:fld>
            <a:endParaRPr kumimoji="0" lang="en-US" dirty="0"/>
          </a:p>
        </p:txBody>
      </p:sp>
      <p:sp>
        <p:nvSpPr>
          <p:cNvPr id="7" name="Rectangle 6"/>
          <p:cNvSpPr/>
          <p:nvPr/>
        </p:nvSpPr>
        <p:spPr>
          <a:xfrm>
            <a:off x="1799617" y="0"/>
            <a:ext cx="6159810" cy="707886"/>
          </a:xfrm>
          <a:prstGeom prst="rect">
            <a:avLst/>
          </a:prstGeom>
        </p:spPr>
        <p:txBody>
          <a:bodyPr wrap="square">
            <a:spAutoFit/>
          </a:bodyPr>
          <a:lstStyle/>
          <a:p>
            <a:r>
              <a:rPr lang="en-US" sz="2000" b="1" dirty="0" smtClean="0">
                <a:solidFill>
                  <a:srgbClr val="C00000"/>
                </a:solidFill>
              </a:rPr>
              <a:t>What was the proportion </a:t>
            </a:r>
            <a:r>
              <a:rPr lang="en-US" sz="2000" b="1" dirty="0" smtClean="0">
                <a:solidFill>
                  <a:srgbClr val="C00000"/>
                </a:solidFill>
              </a:rPr>
              <a:t>of passenger </a:t>
            </a:r>
            <a:r>
              <a:rPr lang="en-US" sz="2000" b="1" dirty="0" smtClean="0">
                <a:solidFill>
                  <a:srgbClr val="C00000"/>
                </a:solidFill>
              </a:rPr>
              <a:t>classes, Gender and Survival rate on board?</a:t>
            </a:r>
            <a:endParaRPr lang="en-US" sz="2000" dirty="0">
              <a:solidFill>
                <a:srgbClr val="C00000"/>
              </a:solidFill>
            </a:endParaRPr>
          </a:p>
        </p:txBody>
      </p:sp>
      <p:pic>
        <p:nvPicPr>
          <p:cNvPr id="75779" name="Picture 3"/>
          <p:cNvPicPr>
            <a:picLocks noChangeAspect="1" noChangeArrowheads="1"/>
          </p:cNvPicPr>
          <p:nvPr/>
        </p:nvPicPr>
        <p:blipFill>
          <a:blip r:embed="rId2"/>
          <a:srcRect/>
          <a:stretch>
            <a:fillRect/>
          </a:stretch>
        </p:blipFill>
        <p:spPr bwMode="auto">
          <a:xfrm>
            <a:off x="194734" y="2396067"/>
            <a:ext cx="9913122" cy="3327400"/>
          </a:xfrm>
          <a:prstGeom prst="rect">
            <a:avLst/>
          </a:prstGeom>
          <a:noFill/>
          <a:ln w="9525">
            <a:noFill/>
            <a:miter lim="800000"/>
            <a:headEnd/>
            <a:tailEnd/>
          </a:ln>
        </p:spPr>
      </p:pic>
      <p:sp>
        <p:nvSpPr>
          <p:cNvPr id="75781" name="AutoShape 5" descr="Image result for Passengers On Titani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5783" name="AutoShape 7" descr="Image result for Passengers On Titani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5787" name="Picture 11" descr="Which passengers most likely died in their cabins | Encyclopedia ..."/>
          <p:cNvPicPr>
            <a:picLocks noChangeAspect="1" noChangeArrowheads="1"/>
          </p:cNvPicPr>
          <p:nvPr/>
        </p:nvPicPr>
        <p:blipFill>
          <a:blip r:embed="rId3"/>
          <a:srcRect/>
          <a:stretch>
            <a:fillRect/>
          </a:stretch>
        </p:blipFill>
        <p:spPr bwMode="auto">
          <a:xfrm>
            <a:off x="8415867" y="0"/>
            <a:ext cx="3776133" cy="2091266"/>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kumimoji="0" lang="en-US" dirty="0" smtClean="0">
                <a:solidFill>
                  <a:schemeClr val="accent1"/>
                </a:solidFill>
              </a:rPr>
              <a:t>Titanic Data Analysis</a:t>
            </a:r>
            <a:endParaRPr kumimoji="0" lang="en-US" dirty="0">
              <a:solidFill>
                <a:schemeClr val="accent1"/>
              </a:solidFill>
            </a:endParaRPr>
          </a:p>
        </p:txBody>
      </p:sp>
      <p:sp>
        <p:nvSpPr>
          <p:cNvPr id="3" name="Slide Number Placeholder 2"/>
          <p:cNvSpPr>
            <a:spLocks noGrp="1"/>
          </p:cNvSpPr>
          <p:nvPr>
            <p:ph type="sldNum" sz="quarter" idx="12"/>
          </p:nvPr>
        </p:nvSpPr>
        <p:spPr/>
        <p:txBody>
          <a:bodyPr/>
          <a:lstStyle/>
          <a:p>
            <a:fld id="{042AED99-7FB4-404E-8A97-64753DCE42EC}" type="slidenum">
              <a:rPr kumimoji="0" lang="en-US" smtClean="0"/>
              <a:pPr/>
              <a:t>9</a:t>
            </a:fld>
            <a:endParaRPr kumimoji="0" lang="en-US"/>
          </a:p>
        </p:txBody>
      </p:sp>
      <p:pic>
        <p:nvPicPr>
          <p:cNvPr id="52232" name="Picture 8" descr="105 best Black And White images on Pinterest | Black and white, Black ..."/>
          <p:cNvPicPr>
            <a:picLocks noChangeAspect="1" noChangeArrowheads="1"/>
          </p:cNvPicPr>
          <p:nvPr/>
        </p:nvPicPr>
        <p:blipFill>
          <a:blip r:embed="rId2"/>
          <a:srcRect/>
          <a:stretch>
            <a:fillRect/>
          </a:stretch>
        </p:blipFill>
        <p:spPr bwMode="auto">
          <a:xfrm>
            <a:off x="7827949" y="0"/>
            <a:ext cx="4364052" cy="1933576"/>
          </a:xfrm>
          <a:prstGeom prst="rect">
            <a:avLst/>
          </a:prstGeom>
          <a:noFill/>
        </p:spPr>
      </p:pic>
      <p:sp>
        <p:nvSpPr>
          <p:cNvPr id="10" name="Rectangle 9"/>
          <p:cNvSpPr/>
          <p:nvPr/>
        </p:nvSpPr>
        <p:spPr>
          <a:xfrm>
            <a:off x="649480" y="435836"/>
            <a:ext cx="6793907" cy="369332"/>
          </a:xfrm>
          <a:prstGeom prst="rect">
            <a:avLst/>
          </a:prstGeom>
        </p:spPr>
        <p:txBody>
          <a:bodyPr wrap="square">
            <a:spAutoFit/>
          </a:bodyPr>
          <a:lstStyle/>
          <a:p>
            <a:r>
              <a:rPr lang="en-US" b="1" dirty="0" smtClean="0">
                <a:solidFill>
                  <a:srgbClr val="002060"/>
                </a:solidFill>
              </a:rPr>
              <a:t>What was the survival rate of children, women and other?</a:t>
            </a:r>
            <a:endParaRPr lang="en-US" b="1" dirty="0" smtClean="0">
              <a:solidFill>
                <a:srgbClr val="002060"/>
              </a:solidFill>
            </a:endParaRPr>
          </a:p>
        </p:txBody>
      </p:sp>
      <p:sp>
        <p:nvSpPr>
          <p:cNvPr id="11" name="Rectangle 10"/>
          <p:cNvSpPr/>
          <p:nvPr/>
        </p:nvSpPr>
        <p:spPr>
          <a:xfrm>
            <a:off x="8374879" y="2828836"/>
            <a:ext cx="3674691" cy="1169551"/>
          </a:xfrm>
          <a:prstGeom prst="rect">
            <a:avLst/>
          </a:prstGeom>
        </p:spPr>
        <p:txBody>
          <a:bodyPr wrap="square">
            <a:spAutoFit/>
          </a:bodyPr>
          <a:lstStyle/>
          <a:p>
            <a:r>
              <a:rPr lang="en-US" sz="1400" b="1" dirty="0" smtClean="0">
                <a:solidFill>
                  <a:srgbClr val="002060"/>
                </a:solidFill>
              </a:rPr>
              <a:t>Using the Group by method</a:t>
            </a:r>
          </a:p>
          <a:p>
            <a:endParaRPr lang="en-US" sz="1400" b="1" dirty="0" smtClean="0">
              <a:solidFill>
                <a:srgbClr val="002060"/>
              </a:solidFill>
            </a:endParaRPr>
          </a:p>
          <a:p>
            <a:pPr>
              <a:buFont typeface="Arial" pitchFamily="34" charset="0"/>
              <a:buChar char="•"/>
            </a:pPr>
            <a:r>
              <a:rPr lang="en-US" sz="1400" b="1" dirty="0" smtClean="0">
                <a:solidFill>
                  <a:srgbClr val="002060"/>
                </a:solidFill>
              </a:rPr>
              <a:t>Higher survival rate for  women than children</a:t>
            </a:r>
          </a:p>
          <a:p>
            <a:pPr>
              <a:buFont typeface="Arial" pitchFamily="34" charset="0"/>
              <a:buChar char="•"/>
            </a:pPr>
            <a:r>
              <a:rPr lang="en-US" sz="1400" b="1" dirty="0" smtClean="0">
                <a:solidFill>
                  <a:srgbClr val="002060"/>
                </a:solidFill>
              </a:rPr>
              <a:t>Lower survival rate for males </a:t>
            </a:r>
            <a:endParaRPr lang="en-US" sz="1400" b="1" dirty="0" smtClean="0">
              <a:solidFill>
                <a:srgbClr val="002060"/>
              </a:solidFill>
            </a:endParaRPr>
          </a:p>
        </p:txBody>
      </p:sp>
      <p:pic>
        <p:nvPicPr>
          <p:cNvPr id="52233" name="Picture 9"/>
          <p:cNvPicPr>
            <a:picLocks noChangeAspect="1" noChangeArrowheads="1"/>
          </p:cNvPicPr>
          <p:nvPr/>
        </p:nvPicPr>
        <p:blipFill>
          <a:blip r:embed="rId3"/>
          <a:srcRect/>
          <a:stretch>
            <a:fillRect/>
          </a:stretch>
        </p:blipFill>
        <p:spPr bwMode="auto">
          <a:xfrm>
            <a:off x="350378" y="2069474"/>
            <a:ext cx="7409203" cy="4200335"/>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45E2802-9433-4964-B550-6B2C67F93765}">
  <ds:schemaRefs>
    <ds:schemaRef ds:uri="http://schemas.microsoft.com/sharepoint/v3/contenttype/forms"/>
  </ds:schemaRefs>
</ds:datastoreItem>
</file>

<file path=customXml/itemProps2.xml><?xml version="1.0" encoding="utf-8"?>
<ds:datastoreItem xmlns:ds="http://schemas.openxmlformats.org/officeDocument/2006/customXml" ds:itemID="{9B5E3B5A-BC69-49FF-8D6A-CC47CD1026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2B19F1-827B-4D29-A0BB-81814D5A90F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Flow</Template>
  <TotalTime>0</TotalTime>
  <Words>557</Words>
  <Application>Microsoft Office PowerPoint</Application>
  <PresentationFormat>Custom</PresentationFormat>
  <Paragraphs>83</Paragraphs>
  <Slides>13</Slides>
  <Notes>6</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Flow</vt:lpstr>
      <vt:lpstr>Slide 1</vt:lpstr>
      <vt:lpstr>Titanic Data Analysis</vt:lpstr>
      <vt:lpstr>Agenda</vt:lpstr>
      <vt:lpstr>Introduction</vt:lpstr>
      <vt:lpstr>Slide 5</vt:lpstr>
      <vt:lpstr>Slide 6</vt:lpstr>
      <vt:lpstr>Slide 7</vt:lpstr>
      <vt:lpstr>High proportion of 3rd class @ 55.1% High proportion of male @ 64.8% high proportion of non survival rate@ 61.6%</vt:lpstr>
      <vt:lpstr>Slide 9</vt:lpstr>
      <vt:lpstr>Slide 10</vt:lpstr>
      <vt:lpstr>Correlation Analysis - Heat map </vt:lpstr>
      <vt:lpstr>Conclusion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2021-02-07T10:03:27Z</dcterms:created>
  <dcterms:modified xsi:type="dcterms:W3CDTF">2024-08-02T04:57:05Z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